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27"/>
  </p:notesMasterIdLst>
  <p:sldIdLst>
    <p:sldId id="256" r:id="rId3"/>
    <p:sldId id="258" r:id="rId4"/>
    <p:sldId id="257" r:id="rId5"/>
    <p:sldId id="291" r:id="rId6"/>
    <p:sldId id="292" r:id="rId7"/>
    <p:sldId id="293" r:id="rId8"/>
    <p:sldId id="294" r:id="rId9"/>
    <p:sldId id="295" r:id="rId10"/>
    <p:sldId id="298" r:id="rId11"/>
    <p:sldId id="299" r:id="rId12"/>
    <p:sldId id="297" r:id="rId13"/>
    <p:sldId id="302" r:id="rId14"/>
    <p:sldId id="301" r:id="rId15"/>
    <p:sldId id="259" r:id="rId16"/>
    <p:sldId id="303" r:id="rId17"/>
    <p:sldId id="304" r:id="rId18"/>
    <p:sldId id="305" r:id="rId19"/>
    <p:sldId id="306" r:id="rId20"/>
    <p:sldId id="307" r:id="rId21"/>
    <p:sldId id="308" r:id="rId22"/>
    <p:sldId id="309" r:id="rId23"/>
    <p:sldId id="310" r:id="rId24"/>
    <p:sldId id="311" r:id="rId25"/>
    <p:sldId id="312" r:id="rId26"/>
  </p:sldIdLst>
  <p:sldSz cx="9144000" cy="5143500" type="screen16x9"/>
  <p:notesSz cx="6858000" cy="9144000"/>
  <p:embeddedFontLst>
    <p:embeddedFont>
      <p:font typeface="Actor" panose="020B0604020202020204" charset="0"/>
      <p:regular r:id="rId28"/>
    </p:embeddedFont>
    <p:embeddedFont>
      <p:font typeface="Anaheim" panose="020B0604020202020204" charset="0"/>
      <p:regular r:id="rId29"/>
    </p:embeddedFont>
    <p:embeddedFont>
      <p:font typeface="Calibri" panose="020F0502020204030204" pitchFamily="34" charset="0"/>
      <p:regular r:id="rId30"/>
      <p:bold r:id="rId31"/>
      <p:italic r:id="rId32"/>
      <p:boldItalic r:id="rId33"/>
    </p:embeddedFont>
    <p:embeddedFont>
      <p:font typeface="Limelight" panose="020B0604020202020204" charset="0"/>
      <p:regular r:id="rId34"/>
    </p:embeddedFont>
    <p:embeddedFont>
      <p:font typeface="Proxima Nova" panose="020B0604020202020204" charset="0"/>
      <p:regular r:id="rId35"/>
      <p:bold r:id="rId36"/>
      <p:italic r:id="rId37"/>
      <p:boldItalic r:id="rId38"/>
    </p:embeddedFont>
    <p:embeddedFont>
      <p:font typeface="Proxima Nova Semibold" panose="020B0604020202020204" charset="0"/>
      <p:regular r:id="rId39"/>
      <p:bold r:id="rId40"/>
      <p:boldItalic r:id="rId41"/>
    </p:embeddedFont>
    <p:embeddedFont>
      <p:font typeface="Roboto Condensed Light" panose="02000000000000000000" pitchFamily="2" charset="0"/>
      <p:regular r:id="rId42"/>
      <p:italic r:id="rId43"/>
    </p:embeddedFont>
    <p:embeddedFont>
      <p:font typeface="Tahoma" panose="020B0604030504040204" pitchFamily="34" charset="0"/>
      <p:regular r:id="rId44"/>
      <p:bold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FC24E3D-297C-4B4B-B6F5-EBD4887AC7E7}">
  <a:tblStyle styleId="{8FC24E3D-297C-4B4B-B6F5-EBD4887AC7E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379"/>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2.fntdata"/><Relationship Id="rId21" Type="http://schemas.openxmlformats.org/officeDocument/2006/relationships/slide" Target="slides/slide19.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2.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gd1b6111b2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0" name="Google Shape;1550;gd1b6111b2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1"/>
        <p:cNvGrpSpPr/>
        <p:nvPr/>
      </p:nvGrpSpPr>
      <p:grpSpPr>
        <a:xfrm>
          <a:off x="0" y="0"/>
          <a:ext cx="0" cy="0"/>
          <a:chOff x="0" y="0"/>
          <a:chExt cx="0" cy="0"/>
        </a:xfrm>
      </p:grpSpPr>
      <p:sp>
        <p:nvSpPr>
          <p:cNvPr id="1642" name="Google Shape;1642;g1ba9a56302a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3" name="Google Shape;1643;g1ba9a56302a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3701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1"/>
        <p:cNvGrpSpPr/>
        <p:nvPr/>
      </p:nvGrpSpPr>
      <p:grpSpPr>
        <a:xfrm>
          <a:off x="0" y="0"/>
          <a:ext cx="0" cy="0"/>
          <a:chOff x="0" y="0"/>
          <a:chExt cx="0" cy="0"/>
        </a:xfrm>
      </p:grpSpPr>
      <p:sp>
        <p:nvSpPr>
          <p:cNvPr id="1642" name="Google Shape;1642;g1ba9a56302a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3" name="Google Shape;1643;g1ba9a56302a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82929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1"/>
        <p:cNvGrpSpPr/>
        <p:nvPr/>
      </p:nvGrpSpPr>
      <p:grpSpPr>
        <a:xfrm>
          <a:off x="0" y="0"/>
          <a:ext cx="0" cy="0"/>
          <a:chOff x="0" y="0"/>
          <a:chExt cx="0" cy="0"/>
        </a:xfrm>
      </p:grpSpPr>
      <p:sp>
        <p:nvSpPr>
          <p:cNvPr id="1642" name="Google Shape;1642;g1ba9a56302a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3" name="Google Shape;1643;g1ba9a56302a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0202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1"/>
        <p:cNvGrpSpPr/>
        <p:nvPr/>
      </p:nvGrpSpPr>
      <p:grpSpPr>
        <a:xfrm>
          <a:off x="0" y="0"/>
          <a:ext cx="0" cy="0"/>
          <a:chOff x="0" y="0"/>
          <a:chExt cx="0" cy="0"/>
        </a:xfrm>
      </p:grpSpPr>
      <p:sp>
        <p:nvSpPr>
          <p:cNvPr id="1642" name="Google Shape;1642;g1ba9a56302a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3" name="Google Shape;1643;g1ba9a56302a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92457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g1ba9a56302a_1_10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9" name="Google Shape;1699;g1ba9a56302a_1_10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g1ba9a56302a_1_10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9" name="Google Shape;1699;g1ba9a56302a_1_10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23072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g1ba9a56302a_1_10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9" name="Google Shape;1699;g1ba9a56302a_1_10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8589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g1ba9a56302a_1_10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9" name="Google Shape;1699;g1ba9a56302a_1_10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24287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g1ba9a56302a_1_10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9" name="Google Shape;1699;g1ba9a56302a_1_10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79992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g1ba9a56302a_1_10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9" name="Google Shape;1699;g1ba9a56302a_1_10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9050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7"/>
        <p:cNvGrpSpPr/>
        <p:nvPr/>
      </p:nvGrpSpPr>
      <p:grpSpPr>
        <a:xfrm>
          <a:off x="0" y="0"/>
          <a:ext cx="0" cy="0"/>
          <a:chOff x="0" y="0"/>
          <a:chExt cx="0" cy="0"/>
        </a:xfrm>
      </p:grpSpPr>
      <p:sp>
        <p:nvSpPr>
          <p:cNvPr id="1648" name="Google Shape;1648;g1ba9a56302a_1_10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9" name="Google Shape;1649;g1ba9a56302a_1_10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g1ba9a56302a_1_10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9" name="Google Shape;1699;g1ba9a56302a_1_10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03695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g1ba9a56302a_1_10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9" name="Google Shape;1699;g1ba9a56302a_1_10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00244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g1ba9a56302a_1_10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9" name="Google Shape;1699;g1ba9a56302a_1_10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2446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g1ba9a56302a_1_10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9" name="Google Shape;1699;g1ba9a56302a_1_10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5530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gd1b6111b2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0" name="Google Shape;1550;gd1b6111b2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2391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1"/>
        <p:cNvGrpSpPr/>
        <p:nvPr/>
      </p:nvGrpSpPr>
      <p:grpSpPr>
        <a:xfrm>
          <a:off x="0" y="0"/>
          <a:ext cx="0" cy="0"/>
          <a:chOff x="0" y="0"/>
          <a:chExt cx="0" cy="0"/>
        </a:xfrm>
      </p:grpSpPr>
      <p:sp>
        <p:nvSpPr>
          <p:cNvPr id="1642" name="Google Shape;1642;g1ba9a56302a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3" name="Google Shape;1643;g1ba9a56302a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1"/>
        <p:cNvGrpSpPr/>
        <p:nvPr/>
      </p:nvGrpSpPr>
      <p:grpSpPr>
        <a:xfrm>
          <a:off x="0" y="0"/>
          <a:ext cx="0" cy="0"/>
          <a:chOff x="0" y="0"/>
          <a:chExt cx="0" cy="0"/>
        </a:xfrm>
      </p:grpSpPr>
      <p:sp>
        <p:nvSpPr>
          <p:cNvPr id="1642" name="Google Shape;1642;g1ba9a56302a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3" name="Google Shape;1643;g1ba9a56302a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1899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1"/>
        <p:cNvGrpSpPr/>
        <p:nvPr/>
      </p:nvGrpSpPr>
      <p:grpSpPr>
        <a:xfrm>
          <a:off x="0" y="0"/>
          <a:ext cx="0" cy="0"/>
          <a:chOff x="0" y="0"/>
          <a:chExt cx="0" cy="0"/>
        </a:xfrm>
      </p:grpSpPr>
      <p:sp>
        <p:nvSpPr>
          <p:cNvPr id="1642" name="Google Shape;1642;g1ba9a56302a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3" name="Google Shape;1643;g1ba9a56302a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2746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1"/>
        <p:cNvGrpSpPr/>
        <p:nvPr/>
      </p:nvGrpSpPr>
      <p:grpSpPr>
        <a:xfrm>
          <a:off x="0" y="0"/>
          <a:ext cx="0" cy="0"/>
          <a:chOff x="0" y="0"/>
          <a:chExt cx="0" cy="0"/>
        </a:xfrm>
      </p:grpSpPr>
      <p:sp>
        <p:nvSpPr>
          <p:cNvPr id="1642" name="Google Shape;1642;g1ba9a56302a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3" name="Google Shape;1643;g1ba9a56302a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2854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1"/>
        <p:cNvGrpSpPr/>
        <p:nvPr/>
      </p:nvGrpSpPr>
      <p:grpSpPr>
        <a:xfrm>
          <a:off x="0" y="0"/>
          <a:ext cx="0" cy="0"/>
          <a:chOff x="0" y="0"/>
          <a:chExt cx="0" cy="0"/>
        </a:xfrm>
      </p:grpSpPr>
      <p:sp>
        <p:nvSpPr>
          <p:cNvPr id="1642" name="Google Shape;1642;g1ba9a56302a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3" name="Google Shape;1643;g1ba9a56302a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6564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1"/>
        <p:cNvGrpSpPr/>
        <p:nvPr/>
      </p:nvGrpSpPr>
      <p:grpSpPr>
        <a:xfrm>
          <a:off x="0" y="0"/>
          <a:ext cx="0" cy="0"/>
          <a:chOff x="0" y="0"/>
          <a:chExt cx="0" cy="0"/>
        </a:xfrm>
      </p:grpSpPr>
      <p:sp>
        <p:nvSpPr>
          <p:cNvPr id="1642" name="Google Shape;1642;g1ba9a56302a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3" name="Google Shape;1643;g1ba9a56302a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37784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1"/>
        <p:cNvGrpSpPr/>
        <p:nvPr/>
      </p:nvGrpSpPr>
      <p:grpSpPr>
        <a:xfrm>
          <a:off x="0" y="0"/>
          <a:ext cx="0" cy="0"/>
          <a:chOff x="0" y="0"/>
          <a:chExt cx="0" cy="0"/>
        </a:xfrm>
      </p:grpSpPr>
      <p:sp>
        <p:nvSpPr>
          <p:cNvPr id="1642" name="Google Shape;1642;g1ba9a56302a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3" name="Google Shape;1643;g1ba9a56302a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6662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Movie Awards Ceremony Infographics by Slidesgo" type="title">
  <p:cSld name="TITLE">
    <p:spTree>
      <p:nvGrpSpPr>
        <p:cNvPr id="1" name="Shape 8"/>
        <p:cNvGrpSpPr/>
        <p:nvPr/>
      </p:nvGrpSpPr>
      <p:grpSpPr>
        <a:xfrm>
          <a:off x="0" y="0"/>
          <a:ext cx="0" cy="0"/>
          <a:chOff x="0" y="0"/>
          <a:chExt cx="0" cy="0"/>
        </a:xfrm>
      </p:grpSpPr>
      <p:sp>
        <p:nvSpPr>
          <p:cNvPr id="9" name="Google Shape;9;p2"/>
          <p:cNvSpPr/>
          <p:nvPr/>
        </p:nvSpPr>
        <p:spPr>
          <a:xfrm>
            <a:off x="-7175" y="4261150"/>
            <a:ext cx="9158700" cy="882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a:off x="2912161" y="4081556"/>
            <a:ext cx="3319678" cy="1061716"/>
            <a:chOff x="355276" y="4028893"/>
            <a:chExt cx="3319678" cy="1165824"/>
          </a:xfrm>
        </p:grpSpPr>
        <p:grpSp>
          <p:nvGrpSpPr>
            <p:cNvPr id="11" name="Google Shape;11;p2"/>
            <p:cNvGrpSpPr/>
            <p:nvPr/>
          </p:nvGrpSpPr>
          <p:grpSpPr>
            <a:xfrm>
              <a:off x="355276" y="4196643"/>
              <a:ext cx="3319678" cy="998074"/>
              <a:chOff x="1951575" y="2613150"/>
              <a:chExt cx="3658450" cy="2837050"/>
            </a:xfrm>
          </p:grpSpPr>
          <p:sp>
            <p:nvSpPr>
              <p:cNvPr id="12" name="Google Shape;12;p2"/>
              <p:cNvSpPr/>
              <p:nvPr/>
            </p:nvSpPr>
            <p:spPr>
              <a:xfrm>
                <a:off x="1951575" y="2613150"/>
                <a:ext cx="3658450" cy="2837050"/>
              </a:xfrm>
              <a:custGeom>
                <a:avLst/>
                <a:gdLst/>
                <a:ahLst/>
                <a:cxnLst/>
                <a:rect l="l" t="t" r="r" b="b"/>
                <a:pathLst>
                  <a:path w="146338" h="113482" extrusionOk="0">
                    <a:moveTo>
                      <a:pt x="51403" y="0"/>
                    </a:moveTo>
                    <a:lnTo>
                      <a:pt x="0" y="113482"/>
                    </a:lnTo>
                    <a:lnTo>
                      <a:pt x="146338" y="113482"/>
                    </a:lnTo>
                    <a:lnTo>
                      <a:pt x="99971"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161725" y="2613150"/>
                <a:ext cx="1188375" cy="2837050"/>
              </a:xfrm>
              <a:custGeom>
                <a:avLst/>
                <a:gdLst/>
                <a:ahLst/>
                <a:cxnLst/>
                <a:rect l="l" t="t" r="r" b="b"/>
                <a:pathLst>
                  <a:path w="47535" h="113482" fill="none" extrusionOk="0">
                    <a:moveTo>
                      <a:pt x="47534" y="0"/>
                    </a:moveTo>
                    <a:lnTo>
                      <a:pt x="0" y="113482"/>
                    </a:lnTo>
                  </a:path>
                </a:pathLst>
              </a:custGeom>
              <a:noFill/>
              <a:ln w="10850" cap="flat" cmpd="sng">
                <a:solidFill>
                  <a:srgbClr val="FFB24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330775" y="2613150"/>
                <a:ext cx="1104975" cy="2837050"/>
              </a:xfrm>
              <a:custGeom>
                <a:avLst/>
                <a:gdLst/>
                <a:ahLst/>
                <a:cxnLst/>
                <a:rect l="l" t="t" r="r" b="b"/>
                <a:pathLst>
                  <a:path w="44199" h="113482" fill="none" extrusionOk="0">
                    <a:moveTo>
                      <a:pt x="0" y="0"/>
                    </a:moveTo>
                    <a:lnTo>
                      <a:pt x="44198" y="113482"/>
                    </a:lnTo>
                  </a:path>
                </a:pathLst>
              </a:custGeom>
              <a:noFill/>
              <a:ln w="10850" cap="flat" cmpd="sng">
                <a:solidFill>
                  <a:srgbClr val="FFB24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p:nvPr/>
          </p:nvSpPr>
          <p:spPr>
            <a:xfrm>
              <a:off x="989006" y="4031522"/>
              <a:ext cx="2120058" cy="210279"/>
            </a:xfrm>
            <a:custGeom>
              <a:avLst/>
              <a:gdLst/>
              <a:ahLst/>
              <a:cxnLst/>
              <a:rect l="l" t="t" r="r" b="b"/>
              <a:pathLst>
                <a:path w="122529" h="9419" extrusionOk="0">
                  <a:moveTo>
                    <a:pt x="1" y="1"/>
                  </a:moveTo>
                  <a:lnTo>
                    <a:pt x="122528" y="1"/>
                  </a:lnTo>
                  <a:lnTo>
                    <a:pt x="122528" y="9419"/>
                  </a:lnTo>
                  <a:lnTo>
                    <a:pt x="1" y="9419"/>
                  </a:lnTo>
                  <a:close/>
                </a:path>
              </a:pathLst>
            </a:custGeom>
            <a:solidFill>
              <a:srgbClr val="000D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468800" y="4031525"/>
              <a:ext cx="1201538" cy="210279"/>
            </a:xfrm>
            <a:custGeom>
              <a:avLst/>
              <a:gdLst/>
              <a:ahLst/>
              <a:cxnLst/>
              <a:rect l="l" t="t" r="r" b="b"/>
              <a:pathLst>
                <a:path w="54984" h="9419" extrusionOk="0">
                  <a:moveTo>
                    <a:pt x="1" y="1"/>
                  </a:moveTo>
                  <a:lnTo>
                    <a:pt x="1" y="9419"/>
                  </a:lnTo>
                  <a:lnTo>
                    <a:pt x="54984" y="9419"/>
                  </a:lnTo>
                  <a:lnTo>
                    <a:pt x="54984"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 name="Google Shape;17;p2"/>
            <p:cNvCxnSpPr/>
            <p:nvPr/>
          </p:nvCxnSpPr>
          <p:spPr>
            <a:xfrm>
              <a:off x="2558300" y="4028893"/>
              <a:ext cx="1800" cy="212700"/>
            </a:xfrm>
            <a:prstGeom prst="straightConnector1">
              <a:avLst/>
            </a:prstGeom>
            <a:noFill/>
            <a:ln w="19050" cap="flat" cmpd="sng">
              <a:solidFill>
                <a:srgbClr val="FFB243"/>
              </a:solidFill>
              <a:prstDash val="solid"/>
              <a:round/>
              <a:headEnd type="none" w="med" len="med"/>
              <a:tailEnd type="none" w="med" len="med"/>
            </a:ln>
          </p:spPr>
        </p:cxnSp>
        <p:cxnSp>
          <p:nvCxnSpPr>
            <p:cNvPr id="18" name="Google Shape;18;p2"/>
            <p:cNvCxnSpPr/>
            <p:nvPr/>
          </p:nvCxnSpPr>
          <p:spPr>
            <a:xfrm>
              <a:off x="1568325" y="4030306"/>
              <a:ext cx="1800" cy="212700"/>
            </a:xfrm>
            <a:prstGeom prst="straightConnector1">
              <a:avLst/>
            </a:prstGeom>
            <a:noFill/>
            <a:ln w="19050" cap="flat" cmpd="sng">
              <a:solidFill>
                <a:srgbClr val="FFB243"/>
              </a:solidFill>
              <a:prstDash val="solid"/>
              <a:round/>
              <a:headEnd type="none" w="med" len="med"/>
              <a:tailEnd type="none" w="med" len="med"/>
            </a:ln>
          </p:spPr>
        </p:cxnSp>
      </p:grpSp>
      <p:grpSp>
        <p:nvGrpSpPr>
          <p:cNvPr id="19" name="Google Shape;19;p2"/>
          <p:cNvGrpSpPr/>
          <p:nvPr/>
        </p:nvGrpSpPr>
        <p:grpSpPr>
          <a:xfrm>
            <a:off x="716205" y="-568208"/>
            <a:ext cx="8416123" cy="5061410"/>
            <a:chOff x="3164890" y="-351925"/>
            <a:chExt cx="8818235" cy="5303238"/>
          </a:xfrm>
        </p:grpSpPr>
        <p:sp>
          <p:nvSpPr>
            <p:cNvPr id="20" name="Google Shape;20;p2"/>
            <p:cNvSpPr/>
            <p:nvPr/>
          </p:nvSpPr>
          <p:spPr>
            <a:xfrm>
              <a:off x="3477075" y="-351925"/>
              <a:ext cx="8506050" cy="5069275"/>
            </a:xfrm>
            <a:custGeom>
              <a:avLst/>
              <a:gdLst/>
              <a:ahLst/>
              <a:cxnLst/>
              <a:rect l="l" t="t" r="r" b="b"/>
              <a:pathLst>
                <a:path w="340242" h="202771" extrusionOk="0">
                  <a:moveTo>
                    <a:pt x="0" y="191652"/>
                  </a:moveTo>
                  <a:lnTo>
                    <a:pt x="340242" y="0"/>
                  </a:lnTo>
                  <a:lnTo>
                    <a:pt x="336520" y="155502"/>
                  </a:lnTo>
                  <a:lnTo>
                    <a:pt x="8199" y="202771"/>
                  </a:lnTo>
                  <a:close/>
                </a:path>
              </a:pathLst>
            </a:custGeom>
            <a:gradFill>
              <a:gsLst>
                <a:gs pos="0">
                  <a:srgbClr val="FFF6DB">
                    <a:alpha val="1960"/>
                  </a:srgbClr>
                </a:gs>
                <a:gs pos="100000">
                  <a:srgbClr val="FAD25C">
                    <a:alpha val="29411"/>
                  </a:srgbClr>
                </a:gs>
              </a:gsLst>
              <a:lin ang="18900044" scaled="0"/>
            </a:gradFill>
            <a:ln>
              <a:noFill/>
            </a:ln>
          </p:spPr>
        </p:sp>
        <p:grpSp>
          <p:nvGrpSpPr>
            <p:cNvPr id="21" name="Google Shape;21;p2"/>
            <p:cNvGrpSpPr/>
            <p:nvPr/>
          </p:nvGrpSpPr>
          <p:grpSpPr>
            <a:xfrm>
              <a:off x="3164890" y="4317752"/>
              <a:ext cx="647039" cy="633561"/>
              <a:chOff x="1378650" y="3785914"/>
              <a:chExt cx="647039" cy="633561"/>
            </a:xfrm>
          </p:grpSpPr>
          <p:sp>
            <p:nvSpPr>
              <p:cNvPr id="22" name="Google Shape;22;p2"/>
              <p:cNvSpPr/>
              <p:nvPr/>
            </p:nvSpPr>
            <p:spPr>
              <a:xfrm rot="975612">
                <a:off x="1463715" y="3847606"/>
                <a:ext cx="507050" cy="464750"/>
              </a:xfrm>
              <a:custGeom>
                <a:avLst/>
                <a:gdLst/>
                <a:ahLst/>
                <a:cxnLst/>
                <a:rect l="l" t="t" r="r" b="b"/>
                <a:pathLst>
                  <a:path w="20282" h="18590" extrusionOk="0">
                    <a:moveTo>
                      <a:pt x="7602" y="0"/>
                    </a:moveTo>
                    <a:cubicBezTo>
                      <a:pt x="7280" y="0"/>
                      <a:pt x="7041" y="83"/>
                      <a:pt x="6905" y="258"/>
                    </a:cubicBezTo>
                    <a:lnTo>
                      <a:pt x="2769" y="5428"/>
                    </a:lnTo>
                    <a:cubicBezTo>
                      <a:pt x="0" y="8931"/>
                      <a:pt x="567" y="14034"/>
                      <a:pt x="4070" y="16836"/>
                    </a:cubicBezTo>
                    <a:cubicBezTo>
                      <a:pt x="5561" y="18016"/>
                      <a:pt x="7343" y="18590"/>
                      <a:pt x="9112" y="18590"/>
                    </a:cubicBezTo>
                    <a:cubicBezTo>
                      <a:pt x="11496" y="18590"/>
                      <a:pt x="13855" y="17546"/>
                      <a:pt x="15445" y="15535"/>
                    </a:cubicBezTo>
                    <a:lnTo>
                      <a:pt x="19581" y="10365"/>
                    </a:lnTo>
                    <a:cubicBezTo>
                      <a:pt x="20281" y="9431"/>
                      <a:pt x="18046" y="6496"/>
                      <a:pt x="14544" y="3694"/>
                    </a:cubicBezTo>
                    <a:cubicBezTo>
                      <a:pt x="11721" y="1435"/>
                      <a:pt x="8941" y="0"/>
                      <a:pt x="76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975612">
                <a:off x="1487744" y="4047127"/>
                <a:ext cx="445350" cy="267350"/>
              </a:xfrm>
              <a:custGeom>
                <a:avLst/>
                <a:gdLst/>
                <a:ahLst/>
                <a:cxnLst/>
                <a:rect l="l" t="t" r="r" b="b"/>
                <a:pathLst>
                  <a:path w="17814" h="10694" extrusionOk="0">
                    <a:moveTo>
                      <a:pt x="16646" y="1"/>
                    </a:moveTo>
                    <a:lnTo>
                      <a:pt x="16646" y="1"/>
                    </a:lnTo>
                    <a:cubicBezTo>
                      <a:pt x="17113" y="801"/>
                      <a:pt x="17246" y="1368"/>
                      <a:pt x="16979" y="1702"/>
                    </a:cubicBezTo>
                    <a:lnTo>
                      <a:pt x="12843" y="6872"/>
                    </a:lnTo>
                    <a:cubicBezTo>
                      <a:pt x="11251" y="8886"/>
                      <a:pt x="8888" y="9940"/>
                      <a:pt x="6500" y="9940"/>
                    </a:cubicBezTo>
                    <a:cubicBezTo>
                      <a:pt x="4735" y="9940"/>
                      <a:pt x="2957" y="9364"/>
                      <a:pt x="1468" y="8173"/>
                    </a:cubicBezTo>
                    <a:cubicBezTo>
                      <a:pt x="935" y="7706"/>
                      <a:pt x="434" y="7206"/>
                      <a:pt x="1" y="6672"/>
                    </a:cubicBezTo>
                    <a:lnTo>
                      <a:pt x="1" y="6672"/>
                    </a:lnTo>
                    <a:cubicBezTo>
                      <a:pt x="501" y="7506"/>
                      <a:pt x="1135" y="8307"/>
                      <a:pt x="1969" y="8940"/>
                    </a:cubicBezTo>
                    <a:cubicBezTo>
                      <a:pt x="3460" y="10120"/>
                      <a:pt x="5242" y="10694"/>
                      <a:pt x="7011" y="10694"/>
                    </a:cubicBezTo>
                    <a:cubicBezTo>
                      <a:pt x="9395" y="10694"/>
                      <a:pt x="11754" y="9650"/>
                      <a:pt x="13344" y="7639"/>
                    </a:cubicBezTo>
                    <a:lnTo>
                      <a:pt x="17480" y="2469"/>
                    </a:lnTo>
                    <a:cubicBezTo>
                      <a:pt x="17813" y="2035"/>
                      <a:pt x="17480" y="1135"/>
                      <a:pt x="166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975612">
                <a:off x="1673740" y="3895464"/>
                <a:ext cx="291900" cy="220450"/>
              </a:xfrm>
              <a:custGeom>
                <a:avLst/>
                <a:gdLst/>
                <a:ahLst/>
                <a:cxnLst/>
                <a:rect l="l" t="t" r="r" b="b"/>
                <a:pathLst>
                  <a:path w="11676" h="8818" extrusionOk="0">
                    <a:moveTo>
                      <a:pt x="1136" y="1"/>
                    </a:moveTo>
                    <a:cubicBezTo>
                      <a:pt x="876" y="1"/>
                      <a:pt x="681" y="67"/>
                      <a:pt x="568" y="206"/>
                    </a:cubicBezTo>
                    <a:cubicBezTo>
                      <a:pt x="0" y="973"/>
                      <a:pt x="1835" y="3475"/>
                      <a:pt x="4737" y="5776"/>
                    </a:cubicBezTo>
                    <a:cubicBezTo>
                      <a:pt x="7116" y="7614"/>
                      <a:pt x="9428" y="8817"/>
                      <a:pt x="10522" y="8817"/>
                    </a:cubicBezTo>
                    <a:cubicBezTo>
                      <a:pt x="10778" y="8817"/>
                      <a:pt x="10967" y="8751"/>
                      <a:pt x="11075" y="8612"/>
                    </a:cubicBezTo>
                    <a:cubicBezTo>
                      <a:pt x="11675" y="7845"/>
                      <a:pt x="9807" y="5376"/>
                      <a:pt x="6905" y="3041"/>
                    </a:cubicBezTo>
                    <a:cubicBezTo>
                      <a:pt x="4554" y="1203"/>
                      <a:pt x="2246" y="1"/>
                      <a:pt x="1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975612">
                <a:off x="1673804" y="3895020"/>
                <a:ext cx="281900" cy="219475"/>
              </a:xfrm>
              <a:custGeom>
                <a:avLst/>
                <a:gdLst/>
                <a:ahLst/>
                <a:cxnLst/>
                <a:rect l="l" t="t" r="r" b="b"/>
                <a:pathLst>
                  <a:path w="11276" h="8779" extrusionOk="0">
                    <a:moveTo>
                      <a:pt x="868" y="0"/>
                    </a:moveTo>
                    <a:cubicBezTo>
                      <a:pt x="768" y="67"/>
                      <a:pt x="634" y="100"/>
                      <a:pt x="568" y="167"/>
                    </a:cubicBezTo>
                    <a:cubicBezTo>
                      <a:pt x="0" y="934"/>
                      <a:pt x="1868" y="3402"/>
                      <a:pt x="4737" y="5737"/>
                    </a:cubicBezTo>
                    <a:cubicBezTo>
                      <a:pt x="7116" y="7575"/>
                      <a:pt x="9428" y="8778"/>
                      <a:pt x="10522" y="8778"/>
                    </a:cubicBezTo>
                    <a:cubicBezTo>
                      <a:pt x="10778" y="8778"/>
                      <a:pt x="10967" y="8712"/>
                      <a:pt x="11075" y="8573"/>
                    </a:cubicBezTo>
                    <a:cubicBezTo>
                      <a:pt x="11275" y="8339"/>
                      <a:pt x="11208" y="7939"/>
                      <a:pt x="10975" y="7405"/>
                    </a:cubicBezTo>
                    <a:cubicBezTo>
                      <a:pt x="10895" y="7425"/>
                      <a:pt x="10804" y="7434"/>
                      <a:pt x="10704" y="7434"/>
                    </a:cubicBezTo>
                    <a:cubicBezTo>
                      <a:pt x="9593" y="7434"/>
                      <a:pt x="7293" y="6269"/>
                      <a:pt x="4937" y="4403"/>
                    </a:cubicBezTo>
                    <a:cubicBezTo>
                      <a:pt x="2936" y="2802"/>
                      <a:pt x="1435" y="1134"/>
                      <a:pt x="8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378650" y="4372750"/>
                <a:ext cx="512900" cy="46725"/>
              </a:xfrm>
              <a:custGeom>
                <a:avLst/>
                <a:gdLst/>
                <a:ahLst/>
                <a:cxnLst/>
                <a:rect l="l" t="t" r="r" b="b"/>
                <a:pathLst>
                  <a:path w="20516" h="1869" extrusionOk="0">
                    <a:moveTo>
                      <a:pt x="10275" y="0"/>
                    </a:moveTo>
                    <a:cubicBezTo>
                      <a:pt x="4604" y="0"/>
                      <a:pt x="1" y="367"/>
                      <a:pt x="1" y="834"/>
                    </a:cubicBezTo>
                    <a:lnTo>
                      <a:pt x="1" y="1868"/>
                    </a:lnTo>
                    <a:lnTo>
                      <a:pt x="20515" y="1868"/>
                    </a:lnTo>
                    <a:lnTo>
                      <a:pt x="20515" y="834"/>
                    </a:lnTo>
                    <a:cubicBezTo>
                      <a:pt x="20515" y="367"/>
                      <a:pt x="15912" y="0"/>
                      <a:pt x="102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378650" y="4395250"/>
                <a:ext cx="512900" cy="24225"/>
              </a:xfrm>
              <a:custGeom>
                <a:avLst/>
                <a:gdLst/>
                <a:ahLst/>
                <a:cxnLst/>
                <a:rect l="l" t="t" r="r" b="b"/>
                <a:pathLst>
                  <a:path w="20516" h="969" extrusionOk="0">
                    <a:moveTo>
                      <a:pt x="1" y="1"/>
                    </a:moveTo>
                    <a:lnTo>
                      <a:pt x="1" y="968"/>
                    </a:lnTo>
                    <a:lnTo>
                      <a:pt x="20515" y="968"/>
                    </a:lnTo>
                    <a:lnTo>
                      <a:pt x="20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520425" y="4186775"/>
                <a:ext cx="133450" cy="188500"/>
              </a:xfrm>
              <a:custGeom>
                <a:avLst/>
                <a:gdLst/>
                <a:ahLst/>
                <a:cxnLst/>
                <a:rect l="l" t="t" r="r" b="b"/>
                <a:pathLst>
                  <a:path w="5338" h="7540" fill="none" extrusionOk="0">
                    <a:moveTo>
                      <a:pt x="2669" y="7539"/>
                    </a:moveTo>
                    <a:cubicBezTo>
                      <a:pt x="2669" y="7539"/>
                      <a:pt x="0" y="2769"/>
                      <a:pt x="5338" y="0"/>
                    </a:cubicBezTo>
                  </a:path>
                </a:pathLst>
              </a:custGeom>
              <a:solidFill>
                <a:schemeClr val="lt1"/>
              </a:solidFill>
              <a:ln w="37525" cap="rnd"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498750" y="3989125"/>
                <a:ext cx="91750" cy="176825"/>
              </a:xfrm>
              <a:custGeom>
                <a:avLst/>
                <a:gdLst/>
                <a:ahLst/>
                <a:cxnLst/>
                <a:rect l="l" t="t" r="r" b="b"/>
                <a:pathLst>
                  <a:path w="3670" h="7073" extrusionOk="0">
                    <a:moveTo>
                      <a:pt x="3669" y="1"/>
                    </a:moveTo>
                    <a:cubicBezTo>
                      <a:pt x="867" y="935"/>
                      <a:pt x="0" y="4537"/>
                      <a:pt x="968" y="7072"/>
                    </a:cubicBezTo>
                    <a:cubicBezTo>
                      <a:pt x="867" y="4404"/>
                      <a:pt x="1435" y="1702"/>
                      <a:pt x="36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 name="Google Shape;30;p2"/>
          <p:cNvGrpSpPr/>
          <p:nvPr/>
        </p:nvGrpSpPr>
        <p:grpSpPr>
          <a:xfrm>
            <a:off x="8346728" y="147828"/>
            <a:ext cx="810234" cy="4739605"/>
            <a:chOff x="-182815" y="730725"/>
            <a:chExt cx="1067924" cy="1195300"/>
          </a:xfrm>
        </p:grpSpPr>
        <p:sp>
          <p:nvSpPr>
            <p:cNvPr id="31" name="Google Shape;31;p2"/>
            <p:cNvSpPr/>
            <p:nvPr/>
          </p:nvSpPr>
          <p:spPr>
            <a:xfrm>
              <a:off x="-182815" y="731450"/>
              <a:ext cx="810204" cy="1158775"/>
            </a:xfrm>
            <a:custGeom>
              <a:avLst/>
              <a:gdLst/>
              <a:ahLst/>
              <a:cxnLst/>
              <a:rect l="l" t="t" r="r" b="b"/>
              <a:pathLst>
                <a:path w="267836" h="46351" extrusionOk="0">
                  <a:moveTo>
                    <a:pt x="0" y="0"/>
                  </a:moveTo>
                  <a:lnTo>
                    <a:pt x="0" y="46350"/>
                  </a:lnTo>
                  <a:lnTo>
                    <a:pt x="267835" y="46350"/>
                  </a:lnTo>
                  <a:lnTo>
                    <a:pt x="267835"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82814" y="731450"/>
              <a:ext cx="501662" cy="1194575"/>
            </a:xfrm>
            <a:custGeom>
              <a:avLst/>
              <a:gdLst/>
              <a:ahLst/>
              <a:cxnLst/>
              <a:rect l="l" t="t" r="r" b="b"/>
              <a:pathLst>
                <a:path w="14522" h="47783" extrusionOk="0">
                  <a:moveTo>
                    <a:pt x="0" y="0"/>
                  </a:moveTo>
                  <a:lnTo>
                    <a:pt x="0" y="47782"/>
                  </a:lnTo>
                  <a:lnTo>
                    <a:pt x="14522" y="47782"/>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5259" y="731450"/>
              <a:ext cx="291422" cy="1194575"/>
            </a:xfrm>
            <a:custGeom>
              <a:avLst/>
              <a:gdLst/>
              <a:ahLst/>
              <a:cxnLst/>
              <a:rect l="l" t="t" r="r" b="b"/>
              <a:pathLst>
                <a:path w="8436" h="47783" extrusionOk="0">
                  <a:moveTo>
                    <a:pt x="1" y="0"/>
                  </a:moveTo>
                  <a:lnTo>
                    <a:pt x="1" y="47782"/>
                  </a:lnTo>
                  <a:lnTo>
                    <a:pt x="8435" y="47782"/>
                  </a:lnTo>
                  <a:lnTo>
                    <a:pt x="8435"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399925" y="730725"/>
              <a:ext cx="485185" cy="1194614"/>
            </a:xfrm>
            <a:custGeom>
              <a:avLst/>
              <a:gdLst/>
              <a:ahLst/>
              <a:cxnLst/>
              <a:rect l="l" t="t" r="r" b="b"/>
              <a:pathLst>
                <a:path w="14045" h="49156" extrusionOk="0">
                  <a:moveTo>
                    <a:pt x="0" y="0"/>
                  </a:moveTo>
                  <a:lnTo>
                    <a:pt x="0" y="49155"/>
                  </a:lnTo>
                  <a:lnTo>
                    <a:pt x="14044" y="49155"/>
                  </a:lnTo>
                  <a:lnTo>
                    <a:pt x="14044"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13299" y="730725"/>
              <a:ext cx="258431" cy="1194614"/>
            </a:xfrm>
            <a:custGeom>
              <a:avLst/>
              <a:gdLst/>
              <a:ahLst/>
              <a:cxnLst/>
              <a:rect l="l" t="t" r="r" b="b"/>
              <a:pathLst>
                <a:path w="7481" h="49156" extrusionOk="0">
                  <a:moveTo>
                    <a:pt x="0" y="0"/>
                  </a:moveTo>
                  <a:lnTo>
                    <a:pt x="0" y="49155"/>
                  </a:lnTo>
                  <a:lnTo>
                    <a:pt x="7480" y="49155"/>
                  </a:lnTo>
                  <a:lnTo>
                    <a:pt x="7480"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2"/>
          <p:cNvGrpSpPr/>
          <p:nvPr/>
        </p:nvGrpSpPr>
        <p:grpSpPr>
          <a:xfrm>
            <a:off x="-5497" y="147828"/>
            <a:ext cx="810234" cy="4739605"/>
            <a:chOff x="-182815" y="730725"/>
            <a:chExt cx="1067924" cy="1195300"/>
          </a:xfrm>
        </p:grpSpPr>
        <p:sp>
          <p:nvSpPr>
            <p:cNvPr id="37" name="Google Shape;37;p2"/>
            <p:cNvSpPr/>
            <p:nvPr/>
          </p:nvSpPr>
          <p:spPr>
            <a:xfrm>
              <a:off x="-182815" y="731450"/>
              <a:ext cx="810204" cy="1158775"/>
            </a:xfrm>
            <a:custGeom>
              <a:avLst/>
              <a:gdLst/>
              <a:ahLst/>
              <a:cxnLst/>
              <a:rect l="l" t="t" r="r" b="b"/>
              <a:pathLst>
                <a:path w="267836" h="46351" extrusionOk="0">
                  <a:moveTo>
                    <a:pt x="0" y="0"/>
                  </a:moveTo>
                  <a:lnTo>
                    <a:pt x="0" y="46350"/>
                  </a:lnTo>
                  <a:lnTo>
                    <a:pt x="267835" y="46350"/>
                  </a:lnTo>
                  <a:lnTo>
                    <a:pt x="267835"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82814" y="731450"/>
              <a:ext cx="501662" cy="1194575"/>
            </a:xfrm>
            <a:custGeom>
              <a:avLst/>
              <a:gdLst/>
              <a:ahLst/>
              <a:cxnLst/>
              <a:rect l="l" t="t" r="r" b="b"/>
              <a:pathLst>
                <a:path w="14522" h="47783" extrusionOk="0">
                  <a:moveTo>
                    <a:pt x="0" y="0"/>
                  </a:moveTo>
                  <a:lnTo>
                    <a:pt x="0" y="47782"/>
                  </a:lnTo>
                  <a:lnTo>
                    <a:pt x="14522" y="47782"/>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85259" y="731450"/>
              <a:ext cx="291422" cy="1194575"/>
            </a:xfrm>
            <a:custGeom>
              <a:avLst/>
              <a:gdLst/>
              <a:ahLst/>
              <a:cxnLst/>
              <a:rect l="l" t="t" r="r" b="b"/>
              <a:pathLst>
                <a:path w="8436" h="47783" extrusionOk="0">
                  <a:moveTo>
                    <a:pt x="1" y="0"/>
                  </a:moveTo>
                  <a:lnTo>
                    <a:pt x="1" y="47782"/>
                  </a:lnTo>
                  <a:lnTo>
                    <a:pt x="8435" y="47782"/>
                  </a:lnTo>
                  <a:lnTo>
                    <a:pt x="8435"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99925" y="730725"/>
              <a:ext cx="485185" cy="1194614"/>
            </a:xfrm>
            <a:custGeom>
              <a:avLst/>
              <a:gdLst/>
              <a:ahLst/>
              <a:cxnLst/>
              <a:rect l="l" t="t" r="r" b="b"/>
              <a:pathLst>
                <a:path w="14045" h="49156" extrusionOk="0">
                  <a:moveTo>
                    <a:pt x="0" y="0"/>
                  </a:moveTo>
                  <a:lnTo>
                    <a:pt x="0" y="49155"/>
                  </a:lnTo>
                  <a:lnTo>
                    <a:pt x="14044" y="49155"/>
                  </a:lnTo>
                  <a:lnTo>
                    <a:pt x="14044"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13299" y="730725"/>
              <a:ext cx="258431" cy="1194614"/>
            </a:xfrm>
            <a:custGeom>
              <a:avLst/>
              <a:gdLst/>
              <a:ahLst/>
              <a:cxnLst/>
              <a:rect l="l" t="t" r="r" b="b"/>
              <a:pathLst>
                <a:path w="7481" h="49156" extrusionOk="0">
                  <a:moveTo>
                    <a:pt x="0" y="0"/>
                  </a:moveTo>
                  <a:lnTo>
                    <a:pt x="0" y="49155"/>
                  </a:lnTo>
                  <a:lnTo>
                    <a:pt x="7480" y="49155"/>
                  </a:lnTo>
                  <a:lnTo>
                    <a:pt x="7480"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42;p2"/>
          <p:cNvGrpSpPr/>
          <p:nvPr/>
        </p:nvGrpSpPr>
        <p:grpSpPr>
          <a:xfrm>
            <a:off x="-417850" y="-823142"/>
            <a:ext cx="9978772" cy="1061710"/>
            <a:chOff x="193475" y="-693375"/>
            <a:chExt cx="7221575" cy="1382075"/>
          </a:xfrm>
        </p:grpSpPr>
        <p:sp>
          <p:nvSpPr>
            <p:cNvPr id="43" name="Google Shape;43;p2"/>
            <p:cNvSpPr/>
            <p:nvPr/>
          </p:nvSpPr>
          <p:spPr>
            <a:xfrm>
              <a:off x="363575" y="384325"/>
              <a:ext cx="6883875" cy="304375"/>
            </a:xfrm>
            <a:custGeom>
              <a:avLst/>
              <a:gdLst/>
              <a:ahLst/>
              <a:cxnLst/>
              <a:rect l="l" t="t" r="r" b="b"/>
              <a:pathLst>
                <a:path w="275355" h="12175" extrusionOk="0">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63575" y="-634175"/>
              <a:ext cx="6695900" cy="1158775"/>
            </a:xfrm>
            <a:custGeom>
              <a:avLst/>
              <a:gdLst/>
              <a:ahLst/>
              <a:cxnLst/>
              <a:rect l="l" t="t" r="r" b="b"/>
              <a:pathLst>
                <a:path w="267836" h="46351" extrusionOk="0">
                  <a:moveTo>
                    <a:pt x="0" y="0"/>
                  </a:moveTo>
                  <a:lnTo>
                    <a:pt x="0" y="46350"/>
                  </a:lnTo>
                  <a:lnTo>
                    <a:pt x="267835" y="46350"/>
                  </a:lnTo>
                  <a:lnTo>
                    <a:pt x="267835"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63575" y="-634175"/>
              <a:ext cx="363050" cy="1194575"/>
            </a:xfrm>
            <a:custGeom>
              <a:avLst/>
              <a:gdLst/>
              <a:ahLst/>
              <a:cxnLst/>
              <a:rect l="l" t="t" r="r" b="b"/>
              <a:pathLst>
                <a:path w="14522" h="47783" extrusionOk="0">
                  <a:moveTo>
                    <a:pt x="0" y="0"/>
                  </a:moveTo>
                  <a:lnTo>
                    <a:pt x="0" y="47782"/>
                  </a:lnTo>
                  <a:lnTo>
                    <a:pt x="14522" y="47782"/>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434175" y="-634175"/>
              <a:ext cx="210900" cy="1194575"/>
            </a:xfrm>
            <a:custGeom>
              <a:avLst/>
              <a:gdLst/>
              <a:ahLst/>
              <a:cxnLst/>
              <a:rect l="l" t="t" r="r" b="b"/>
              <a:pathLst>
                <a:path w="8436" h="47783" extrusionOk="0">
                  <a:moveTo>
                    <a:pt x="1" y="0"/>
                  </a:moveTo>
                  <a:lnTo>
                    <a:pt x="1" y="47782"/>
                  </a:lnTo>
                  <a:lnTo>
                    <a:pt x="8435" y="47782"/>
                  </a:lnTo>
                  <a:lnTo>
                    <a:pt x="8435"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785300" y="-634175"/>
              <a:ext cx="351125" cy="1228900"/>
            </a:xfrm>
            <a:custGeom>
              <a:avLst/>
              <a:gdLst/>
              <a:ahLst/>
              <a:cxnLst/>
              <a:rect l="l" t="t" r="r" b="b"/>
              <a:pathLst>
                <a:path w="14045" h="49156" extrusionOk="0">
                  <a:moveTo>
                    <a:pt x="0" y="0"/>
                  </a:moveTo>
                  <a:lnTo>
                    <a:pt x="0" y="49155"/>
                  </a:lnTo>
                  <a:lnTo>
                    <a:pt x="14044" y="49155"/>
                  </a:lnTo>
                  <a:lnTo>
                    <a:pt x="14044"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867350" y="-634175"/>
              <a:ext cx="187025" cy="1228900"/>
            </a:xfrm>
            <a:custGeom>
              <a:avLst/>
              <a:gdLst/>
              <a:ahLst/>
              <a:cxnLst/>
              <a:rect l="l" t="t" r="r" b="b"/>
              <a:pathLst>
                <a:path w="7481" h="49156" extrusionOk="0">
                  <a:moveTo>
                    <a:pt x="0" y="0"/>
                  </a:moveTo>
                  <a:lnTo>
                    <a:pt x="0" y="49155"/>
                  </a:lnTo>
                  <a:lnTo>
                    <a:pt x="7480" y="49155"/>
                  </a:lnTo>
                  <a:lnTo>
                    <a:pt x="7480"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195075" y="-634175"/>
              <a:ext cx="363075" cy="1194575"/>
            </a:xfrm>
            <a:custGeom>
              <a:avLst/>
              <a:gdLst/>
              <a:ahLst/>
              <a:cxnLst/>
              <a:rect l="l" t="t" r="r" b="b"/>
              <a:pathLst>
                <a:path w="14523" h="47783" extrusionOk="0">
                  <a:moveTo>
                    <a:pt x="1" y="0"/>
                  </a:moveTo>
                  <a:lnTo>
                    <a:pt x="1" y="47782"/>
                  </a:lnTo>
                  <a:lnTo>
                    <a:pt x="14522" y="47782"/>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1277150" y="-634175"/>
              <a:ext cx="198950" cy="1194575"/>
            </a:xfrm>
            <a:custGeom>
              <a:avLst/>
              <a:gdLst/>
              <a:ahLst/>
              <a:cxnLst/>
              <a:rect l="l" t="t" r="r" b="b"/>
              <a:pathLst>
                <a:path w="7958" h="47783" extrusionOk="0">
                  <a:moveTo>
                    <a:pt x="0" y="0"/>
                  </a:moveTo>
                  <a:lnTo>
                    <a:pt x="0" y="47782"/>
                  </a:lnTo>
                  <a:lnTo>
                    <a:pt x="7957" y="47782"/>
                  </a:lnTo>
                  <a:lnTo>
                    <a:pt x="7957"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1616300" y="-634175"/>
              <a:ext cx="363075" cy="1228900"/>
            </a:xfrm>
            <a:custGeom>
              <a:avLst/>
              <a:gdLst/>
              <a:ahLst/>
              <a:cxnLst/>
              <a:rect l="l" t="t" r="r" b="b"/>
              <a:pathLst>
                <a:path w="14523" h="49156" extrusionOk="0">
                  <a:moveTo>
                    <a:pt x="1" y="0"/>
                  </a:moveTo>
                  <a:lnTo>
                    <a:pt x="1" y="49155"/>
                  </a:lnTo>
                  <a:lnTo>
                    <a:pt x="14523" y="49155"/>
                  </a:lnTo>
                  <a:lnTo>
                    <a:pt x="14523"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1698375" y="-634175"/>
              <a:ext cx="210875" cy="1228900"/>
            </a:xfrm>
            <a:custGeom>
              <a:avLst/>
              <a:gdLst/>
              <a:ahLst/>
              <a:cxnLst/>
              <a:rect l="l" t="t" r="r" b="b"/>
              <a:pathLst>
                <a:path w="8435" h="49156" extrusionOk="0">
                  <a:moveTo>
                    <a:pt x="0" y="0"/>
                  </a:moveTo>
                  <a:lnTo>
                    <a:pt x="0" y="49155"/>
                  </a:lnTo>
                  <a:lnTo>
                    <a:pt x="8435" y="49155"/>
                  </a:lnTo>
                  <a:lnTo>
                    <a:pt x="8435"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2038025" y="-634175"/>
              <a:ext cx="351150" cy="1194575"/>
            </a:xfrm>
            <a:custGeom>
              <a:avLst/>
              <a:gdLst/>
              <a:ahLst/>
              <a:cxnLst/>
              <a:rect l="l" t="t" r="r" b="b"/>
              <a:pathLst>
                <a:path w="14046" h="47783" extrusionOk="0">
                  <a:moveTo>
                    <a:pt x="1" y="0"/>
                  </a:moveTo>
                  <a:lnTo>
                    <a:pt x="1" y="47782"/>
                  </a:lnTo>
                  <a:lnTo>
                    <a:pt x="14045" y="47782"/>
                  </a:lnTo>
                  <a:lnTo>
                    <a:pt x="14045"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108150" y="-634175"/>
              <a:ext cx="198950" cy="1194575"/>
            </a:xfrm>
            <a:custGeom>
              <a:avLst/>
              <a:gdLst/>
              <a:ahLst/>
              <a:cxnLst/>
              <a:rect l="l" t="t" r="r" b="b"/>
              <a:pathLst>
                <a:path w="7958" h="47783" extrusionOk="0">
                  <a:moveTo>
                    <a:pt x="1" y="0"/>
                  </a:moveTo>
                  <a:lnTo>
                    <a:pt x="1" y="47782"/>
                  </a:lnTo>
                  <a:lnTo>
                    <a:pt x="7958" y="47782"/>
                  </a:lnTo>
                  <a:lnTo>
                    <a:pt x="7958"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2447825" y="-634175"/>
              <a:ext cx="363075" cy="1228900"/>
            </a:xfrm>
            <a:custGeom>
              <a:avLst/>
              <a:gdLst/>
              <a:ahLst/>
              <a:cxnLst/>
              <a:rect l="l" t="t" r="r" b="b"/>
              <a:pathLst>
                <a:path w="14523" h="49156" extrusionOk="0">
                  <a:moveTo>
                    <a:pt x="0" y="0"/>
                  </a:moveTo>
                  <a:lnTo>
                    <a:pt x="0" y="49155"/>
                  </a:lnTo>
                  <a:lnTo>
                    <a:pt x="14522" y="49155"/>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2529375" y="-634175"/>
              <a:ext cx="198950" cy="1228900"/>
            </a:xfrm>
            <a:custGeom>
              <a:avLst/>
              <a:gdLst/>
              <a:ahLst/>
              <a:cxnLst/>
              <a:rect l="l" t="t" r="r" b="b"/>
              <a:pathLst>
                <a:path w="7958" h="49156" extrusionOk="0">
                  <a:moveTo>
                    <a:pt x="1" y="0"/>
                  </a:moveTo>
                  <a:lnTo>
                    <a:pt x="1" y="49155"/>
                  </a:lnTo>
                  <a:lnTo>
                    <a:pt x="7958" y="49155"/>
                  </a:lnTo>
                  <a:lnTo>
                    <a:pt x="7958"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2892925" y="-634175"/>
              <a:ext cx="363075" cy="1194575"/>
            </a:xfrm>
            <a:custGeom>
              <a:avLst/>
              <a:gdLst/>
              <a:ahLst/>
              <a:cxnLst/>
              <a:rect l="l" t="t" r="r" b="b"/>
              <a:pathLst>
                <a:path w="14523" h="47783" extrusionOk="0">
                  <a:moveTo>
                    <a:pt x="0" y="0"/>
                  </a:moveTo>
                  <a:lnTo>
                    <a:pt x="0" y="47782"/>
                  </a:lnTo>
                  <a:lnTo>
                    <a:pt x="14522" y="47782"/>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2973975" y="-634175"/>
              <a:ext cx="210900" cy="1194575"/>
            </a:xfrm>
            <a:custGeom>
              <a:avLst/>
              <a:gdLst/>
              <a:ahLst/>
              <a:cxnLst/>
              <a:rect l="l" t="t" r="r" b="b"/>
              <a:pathLst>
                <a:path w="8436" h="47783" extrusionOk="0">
                  <a:moveTo>
                    <a:pt x="1" y="0"/>
                  </a:moveTo>
                  <a:lnTo>
                    <a:pt x="1" y="47782"/>
                  </a:lnTo>
                  <a:lnTo>
                    <a:pt x="8435" y="47782"/>
                  </a:lnTo>
                  <a:lnTo>
                    <a:pt x="8435"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3325600" y="-634175"/>
              <a:ext cx="374500" cy="1228900"/>
            </a:xfrm>
            <a:custGeom>
              <a:avLst/>
              <a:gdLst/>
              <a:ahLst/>
              <a:cxnLst/>
              <a:rect l="l" t="t" r="r" b="b"/>
              <a:pathLst>
                <a:path w="14980" h="49156" extrusionOk="0">
                  <a:moveTo>
                    <a:pt x="0" y="0"/>
                  </a:moveTo>
                  <a:lnTo>
                    <a:pt x="0" y="49155"/>
                  </a:lnTo>
                  <a:lnTo>
                    <a:pt x="14979" y="49155"/>
                  </a:lnTo>
                  <a:lnTo>
                    <a:pt x="14979"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3407650" y="-634175"/>
              <a:ext cx="210375" cy="1228900"/>
            </a:xfrm>
            <a:custGeom>
              <a:avLst/>
              <a:gdLst/>
              <a:ahLst/>
              <a:cxnLst/>
              <a:rect l="l" t="t" r="r" b="b"/>
              <a:pathLst>
                <a:path w="8415" h="49156" extrusionOk="0">
                  <a:moveTo>
                    <a:pt x="0" y="0"/>
                  </a:moveTo>
                  <a:lnTo>
                    <a:pt x="0" y="49155"/>
                  </a:lnTo>
                  <a:lnTo>
                    <a:pt x="8415" y="49155"/>
                  </a:lnTo>
                  <a:lnTo>
                    <a:pt x="8415"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3770675" y="-634175"/>
              <a:ext cx="385950" cy="1194575"/>
            </a:xfrm>
            <a:custGeom>
              <a:avLst/>
              <a:gdLst/>
              <a:ahLst/>
              <a:cxnLst/>
              <a:rect l="l" t="t" r="r" b="b"/>
              <a:pathLst>
                <a:path w="15438" h="47783" extrusionOk="0">
                  <a:moveTo>
                    <a:pt x="1" y="0"/>
                  </a:moveTo>
                  <a:lnTo>
                    <a:pt x="1" y="47782"/>
                  </a:lnTo>
                  <a:lnTo>
                    <a:pt x="15438" y="47782"/>
                  </a:lnTo>
                  <a:lnTo>
                    <a:pt x="15438"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864175" y="-634175"/>
              <a:ext cx="198950" cy="1194575"/>
            </a:xfrm>
            <a:custGeom>
              <a:avLst/>
              <a:gdLst/>
              <a:ahLst/>
              <a:cxnLst/>
              <a:rect l="l" t="t" r="r" b="b"/>
              <a:pathLst>
                <a:path w="7958" h="47783" extrusionOk="0">
                  <a:moveTo>
                    <a:pt x="1" y="0"/>
                  </a:moveTo>
                  <a:lnTo>
                    <a:pt x="1" y="47782"/>
                  </a:lnTo>
                  <a:lnTo>
                    <a:pt x="7958" y="47782"/>
                  </a:lnTo>
                  <a:lnTo>
                    <a:pt x="7958"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226725" y="-634175"/>
              <a:ext cx="363075" cy="1228900"/>
            </a:xfrm>
            <a:custGeom>
              <a:avLst/>
              <a:gdLst/>
              <a:ahLst/>
              <a:cxnLst/>
              <a:rect l="l" t="t" r="r" b="b"/>
              <a:pathLst>
                <a:path w="14523" h="49156" extrusionOk="0">
                  <a:moveTo>
                    <a:pt x="1" y="0"/>
                  </a:moveTo>
                  <a:lnTo>
                    <a:pt x="1" y="49155"/>
                  </a:lnTo>
                  <a:lnTo>
                    <a:pt x="14522" y="49155"/>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308775" y="-634175"/>
              <a:ext cx="187025" cy="1228900"/>
            </a:xfrm>
            <a:custGeom>
              <a:avLst/>
              <a:gdLst/>
              <a:ahLst/>
              <a:cxnLst/>
              <a:rect l="l" t="t" r="r" b="b"/>
              <a:pathLst>
                <a:path w="7481" h="49156" extrusionOk="0">
                  <a:moveTo>
                    <a:pt x="1" y="0"/>
                  </a:moveTo>
                  <a:lnTo>
                    <a:pt x="1" y="49155"/>
                  </a:lnTo>
                  <a:lnTo>
                    <a:pt x="7481" y="49155"/>
                  </a:lnTo>
                  <a:lnTo>
                    <a:pt x="7481"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671825" y="-634175"/>
              <a:ext cx="363075" cy="1194575"/>
            </a:xfrm>
            <a:custGeom>
              <a:avLst/>
              <a:gdLst/>
              <a:ahLst/>
              <a:cxnLst/>
              <a:rect l="l" t="t" r="r" b="b"/>
              <a:pathLst>
                <a:path w="14523" h="47783" extrusionOk="0">
                  <a:moveTo>
                    <a:pt x="1" y="0"/>
                  </a:moveTo>
                  <a:lnTo>
                    <a:pt x="1" y="47782"/>
                  </a:lnTo>
                  <a:lnTo>
                    <a:pt x="14522" y="47782"/>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4741950" y="-634175"/>
              <a:ext cx="210875" cy="1194575"/>
            </a:xfrm>
            <a:custGeom>
              <a:avLst/>
              <a:gdLst/>
              <a:ahLst/>
              <a:cxnLst/>
              <a:rect l="l" t="t" r="r" b="b"/>
              <a:pathLst>
                <a:path w="8435" h="47783" extrusionOk="0">
                  <a:moveTo>
                    <a:pt x="0" y="0"/>
                  </a:moveTo>
                  <a:lnTo>
                    <a:pt x="0" y="47782"/>
                  </a:lnTo>
                  <a:lnTo>
                    <a:pt x="8435" y="47782"/>
                  </a:lnTo>
                  <a:lnTo>
                    <a:pt x="8435"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5116425" y="-634175"/>
              <a:ext cx="363075" cy="1228900"/>
            </a:xfrm>
            <a:custGeom>
              <a:avLst/>
              <a:gdLst/>
              <a:ahLst/>
              <a:cxnLst/>
              <a:rect l="l" t="t" r="r" b="b"/>
              <a:pathLst>
                <a:path w="14523" h="49156" extrusionOk="0">
                  <a:moveTo>
                    <a:pt x="1" y="0"/>
                  </a:moveTo>
                  <a:lnTo>
                    <a:pt x="1" y="49155"/>
                  </a:lnTo>
                  <a:lnTo>
                    <a:pt x="14522" y="49155"/>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5198475" y="-634175"/>
              <a:ext cx="198950" cy="1228900"/>
            </a:xfrm>
            <a:custGeom>
              <a:avLst/>
              <a:gdLst/>
              <a:ahLst/>
              <a:cxnLst/>
              <a:rect l="l" t="t" r="r" b="b"/>
              <a:pathLst>
                <a:path w="7958" h="49156" extrusionOk="0">
                  <a:moveTo>
                    <a:pt x="1" y="0"/>
                  </a:moveTo>
                  <a:lnTo>
                    <a:pt x="1" y="49155"/>
                  </a:lnTo>
                  <a:lnTo>
                    <a:pt x="7958" y="49155"/>
                  </a:lnTo>
                  <a:lnTo>
                    <a:pt x="7958"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5549600" y="-634175"/>
              <a:ext cx="375000" cy="1228900"/>
            </a:xfrm>
            <a:custGeom>
              <a:avLst/>
              <a:gdLst/>
              <a:ahLst/>
              <a:cxnLst/>
              <a:rect l="l" t="t" r="r" b="b"/>
              <a:pathLst>
                <a:path w="15000" h="49156" extrusionOk="0">
                  <a:moveTo>
                    <a:pt x="0" y="0"/>
                  </a:moveTo>
                  <a:lnTo>
                    <a:pt x="0" y="49155"/>
                  </a:lnTo>
                  <a:lnTo>
                    <a:pt x="14999" y="49155"/>
                  </a:lnTo>
                  <a:lnTo>
                    <a:pt x="14999"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5631650" y="-634175"/>
              <a:ext cx="198950" cy="1228900"/>
            </a:xfrm>
            <a:custGeom>
              <a:avLst/>
              <a:gdLst/>
              <a:ahLst/>
              <a:cxnLst/>
              <a:rect l="l" t="t" r="r" b="b"/>
              <a:pathLst>
                <a:path w="7958" h="49156" extrusionOk="0">
                  <a:moveTo>
                    <a:pt x="0" y="0"/>
                  </a:moveTo>
                  <a:lnTo>
                    <a:pt x="0" y="49155"/>
                  </a:lnTo>
                  <a:lnTo>
                    <a:pt x="7957" y="49155"/>
                  </a:lnTo>
                  <a:lnTo>
                    <a:pt x="7957"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6006625" y="-634175"/>
              <a:ext cx="363075" cy="1194575"/>
            </a:xfrm>
            <a:custGeom>
              <a:avLst/>
              <a:gdLst/>
              <a:ahLst/>
              <a:cxnLst/>
              <a:rect l="l" t="t" r="r" b="b"/>
              <a:pathLst>
                <a:path w="14523" h="47783" extrusionOk="0">
                  <a:moveTo>
                    <a:pt x="0" y="0"/>
                  </a:moveTo>
                  <a:lnTo>
                    <a:pt x="0" y="47782"/>
                  </a:lnTo>
                  <a:lnTo>
                    <a:pt x="14522" y="47782"/>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6076750" y="-634175"/>
              <a:ext cx="210875" cy="1194575"/>
            </a:xfrm>
            <a:custGeom>
              <a:avLst/>
              <a:gdLst/>
              <a:ahLst/>
              <a:cxnLst/>
              <a:rect l="l" t="t" r="r" b="b"/>
              <a:pathLst>
                <a:path w="8435" h="47783" extrusionOk="0">
                  <a:moveTo>
                    <a:pt x="0" y="0"/>
                  </a:moveTo>
                  <a:lnTo>
                    <a:pt x="0" y="47782"/>
                  </a:lnTo>
                  <a:lnTo>
                    <a:pt x="8435" y="47782"/>
                  </a:lnTo>
                  <a:lnTo>
                    <a:pt x="8435"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6451225" y="-634175"/>
              <a:ext cx="351125" cy="1228900"/>
            </a:xfrm>
            <a:custGeom>
              <a:avLst/>
              <a:gdLst/>
              <a:ahLst/>
              <a:cxnLst/>
              <a:rect l="l" t="t" r="r" b="b"/>
              <a:pathLst>
                <a:path w="14045" h="49156" extrusionOk="0">
                  <a:moveTo>
                    <a:pt x="1" y="0"/>
                  </a:moveTo>
                  <a:lnTo>
                    <a:pt x="1" y="49155"/>
                  </a:lnTo>
                  <a:lnTo>
                    <a:pt x="14045" y="49155"/>
                  </a:lnTo>
                  <a:lnTo>
                    <a:pt x="14045"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6532775" y="-634175"/>
              <a:ext cx="187525" cy="1228900"/>
            </a:xfrm>
            <a:custGeom>
              <a:avLst/>
              <a:gdLst/>
              <a:ahLst/>
              <a:cxnLst/>
              <a:rect l="l" t="t" r="r" b="b"/>
              <a:pathLst>
                <a:path w="7501" h="49156" extrusionOk="0">
                  <a:moveTo>
                    <a:pt x="1" y="0"/>
                  </a:moveTo>
                  <a:lnTo>
                    <a:pt x="1" y="49155"/>
                  </a:lnTo>
                  <a:lnTo>
                    <a:pt x="7501" y="49155"/>
                  </a:lnTo>
                  <a:lnTo>
                    <a:pt x="7501"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6884400" y="-634175"/>
              <a:ext cx="363050" cy="1194575"/>
            </a:xfrm>
            <a:custGeom>
              <a:avLst/>
              <a:gdLst/>
              <a:ahLst/>
              <a:cxnLst/>
              <a:rect l="l" t="t" r="r" b="b"/>
              <a:pathLst>
                <a:path w="14522" h="47783" extrusionOk="0">
                  <a:moveTo>
                    <a:pt x="0" y="0"/>
                  </a:moveTo>
                  <a:lnTo>
                    <a:pt x="0" y="47782"/>
                  </a:lnTo>
                  <a:lnTo>
                    <a:pt x="14522" y="47782"/>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6978375" y="-634175"/>
              <a:ext cx="198950" cy="1194575"/>
            </a:xfrm>
            <a:custGeom>
              <a:avLst/>
              <a:gdLst/>
              <a:ahLst/>
              <a:cxnLst/>
              <a:rect l="l" t="t" r="r" b="b"/>
              <a:pathLst>
                <a:path w="7958" h="47783" extrusionOk="0">
                  <a:moveTo>
                    <a:pt x="1" y="0"/>
                  </a:moveTo>
                  <a:lnTo>
                    <a:pt x="1" y="47782"/>
                  </a:lnTo>
                  <a:lnTo>
                    <a:pt x="7958" y="47782"/>
                  </a:lnTo>
                  <a:lnTo>
                    <a:pt x="7958"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11400" y="-634175"/>
              <a:ext cx="7094250" cy="25"/>
            </a:xfrm>
            <a:custGeom>
              <a:avLst/>
              <a:gdLst/>
              <a:ahLst/>
              <a:cxnLst/>
              <a:rect l="l" t="t" r="r" b="b"/>
              <a:pathLst>
                <a:path w="283770" h="1" fill="none" extrusionOk="0">
                  <a:moveTo>
                    <a:pt x="0" y="0"/>
                  </a:moveTo>
                  <a:lnTo>
                    <a:pt x="283769" y="0"/>
                  </a:lnTo>
                </a:path>
              </a:pathLst>
            </a:custGeom>
            <a:noFill/>
            <a:ln w="46750" cap="flat" cmpd="sng">
              <a:solidFill>
                <a:srgbClr val="FFB726"/>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7287225" y="-693375"/>
              <a:ext cx="127825" cy="128350"/>
            </a:xfrm>
            <a:custGeom>
              <a:avLst/>
              <a:gdLst/>
              <a:ahLst/>
              <a:cxnLst/>
              <a:rect l="l" t="t" r="r" b="b"/>
              <a:pathLst>
                <a:path w="5113" h="5134" extrusionOk="0">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93475" y="-693375"/>
              <a:ext cx="128350" cy="128350"/>
            </a:xfrm>
            <a:custGeom>
              <a:avLst/>
              <a:gdLst/>
              <a:ahLst/>
              <a:cxnLst/>
              <a:rect l="l" t="t" r="r" b="b"/>
              <a:pathLst>
                <a:path w="5134" h="5134" extrusionOk="0">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80;p2"/>
          <p:cNvSpPr txBox="1">
            <a:spLocks noGrp="1"/>
          </p:cNvSpPr>
          <p:nvPr>
            <p:ph type="ctrTitle"/>
          </p:nvPr>
        </p:nvSpPr>
        <p:spPr>
          <a:xfrm>
            <a:off x="1762650" y="471650"/>
            <a:ext cx="5618700" cy="2959200"/>
          </a:xfrm>
          <a:prstGeom prst="rect">
            <a:avLst/>
          </a:prstGeom>
          <a:noFill/>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7700" b="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81" name="Google Shape;81;p2"/>
          <p:cNvSpPr txBox="1">
            <a:spLocks noGrp="1"/>
          </p:cNvSpPr>
          <p:nvPr>
            <p:ph type="subTitle" idx="1"/>
          </p:nvPr>
        </p:nvSpPr>
        <p:spPr>
          <a:xfrm>
            <a:off x="2518200" y="3430847"/>
            <a:ext cx="4107600" cy="47370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41"/>
        <p:cNvGrpSpPr/>
        <p:nvPr/>
      </p:nvGrpSpPr>
      <p:grpSpPr>
        <a:xfrm>
          <a:off x="0" y="0"/>
          <a:ext cx="0" cy="0"/>
          <a:chOff x="0" y="0"/>
          <a:chExt cx="0" cy="0"/>
        </a:xfrm>
      </p:grpSpPr>
      <p:sp>
        <p:nvSpPr>
          <p:cNvPr id="1442" name="Google Shape;1442;p11"/>
          <p:cNvSpPr/>
          <p:nvPr/>
        </p:nvSpPr>
        <p:spPr>
          <a:xfrm>
            <a:off x="-7175" y="3610750"/>
            <a:ext cx="9158700" cy="1532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3" name="Google Shape;1443;p11"/>
          <p:cNvGrpSpPr/>
          <p:nvPr/>
        </p:nvGrpSpPr>
        <p:grpSpPr>
          <a:xfrm>
            <a:off x="-43050" y="-616925"/>
            <a:ext cx="5196675" cy="5329438"/>
            <a:chOff x="-43050" y="-616925"/>
            <a:chExt cx="5196675" cy="5329438"/>
          </a:xfrm>
        </p:grpSpPr>
        <p:sp>
          <p:nvSpPr>
            <p:cNvPr id="1444" name="Google Shape;1444;p11"/>
            <p:cNvSpPr/>
            <p:nvPr/>
          </p:nvSpPr>
          <p:spPr>
            <a:xfrm>
              <a:off x="-43050" y="-616925"/>
              <a:ext cx="5064600" cy="5165025"/>
            </a:xfrm>
            <a:custGeom>
              <a:avLst/>
              <a:gdLst/>
              <a:ahLst/>
              <a:cxnLst/>
              <a:rect l="l" t="t" r="r" b="b"/>
              <a:pathLst>
                <a:path w="202584" h="206601" extrusionOk="0">
                  <a:moveTo>
                    <a:pt x="202584" y="201435"/>
                  </a:moveTo>
                  <a:lnTo>
                    <a:pt x="0" y="0"/>
                  </a:lnTo>
                  <a:lnTo>
                    <a:pt x="2285" y="176941"/>
                  </a:lnTo>
                  <a:lnTo>
                    <a:pt x="195410" y="206601"/>
                  </a:lnTo>
                  <a:close/>
                </a:path>
              </a:pathLst>
            </a:custGeom>
            <a:gradFill>
              <a:gsLst>
                <a:gs pos="0">
                  <a:srgbClr val="FFF6DB">
                    <a:alpha val="1960"/>
                  </a:srgbClr>
                </a:gs>
                <a:gs pos="100000">
                  <a:srgbClr val="FAD25C">
                    <a:alpha val="29411"/>
                  </a:srgbClr>
                </a:gs>
              </a:gsLst>
              <a:lin ang="18900044" scaled="0"/>
            </a:gradFill>
            <a:ln>
              <a:noFill/>
            </a:ln>
          </p:spPr>
        </p:sp>
        <p:grpSp>
          <p:nvGrpSpPr>
            <p:cNvPr id="1445" name="Google Shape;1445;p11"/>
            <p:cNvGrpSpPr/>
            <p:nvPr/>
          </p:nvGrpSpPr>
          <p:grpSpPr>
            <a:xfrm flipH="1">
              <a:off x="4793350" y="4364763"/>
              <a:ext cx="360275" cy="347750"/>
              <a:chOff x="1618825" y="2930900"/>
              <a:chExt cx="360275" cy="347750"/>
            </a:xfrm>
          </p:grpSpPr>
          <p:sp>
            <p:nvSpPr>
              <p:cNvPr id="1446" name="Google Shape;1446;p11"/>
              <p:cNvSpPr/>
              <p:nvPr/>
            </p:nvSpPr>
            <p:spPr>
              <a:xfrm>
                <a:off x="1670525" y="2930900"/>
                <a:ext cx="308575" cy="281975"/>
              </a:xfrm>
              <a:custGeom>
                <a:avLst/>
                <a:gdLst/>
                <a:ahLst/>
                <a:cxnLst/>
                <a:rect l="l" t="t" r="r" b="b"/>
                <a:pathLst>
                  <a:path w="12343" h="11279" extrusionOk="0">
                    <a:moveTo>
                      <a:pt x="4663" y="0"/>
                    </a:moveTo>
                    <a:cubicBezTo>
                      <a:pt x="4463" y="0"/>
                      <a:pt x="4317" y="54"/>
                      <a:pt x="4237" y="166"/>
                    </a:cubicBezTo>
                    <a:lnTo>
                      <a:pt x="1735" y="3302"/>
                    </a:lnTo>
                    <a:cubicBezTo>
                      <a:pt x="1" y="5403"/>
                      <a:pt x="368" y="8506"/>
                      <a:pt x="2503" y="10207"/>
                    </a:cubicBezTo>
                    <a:cubicBezTo>
                      <a:pt x="3408" y="10929"/>
                      <a:pt x="4483" y="11278"/>
                      <a:pt x="5552" y="11278"/>
                    </a:cubicBezTo>
                    <a:cubicBezTo>
                      <a:pt x="7002" y="11278"/>
                      <a:pt x="8442" y="10635"/>
                      <a:pt x="9441" y="9406"/>
                    </a:cubicBezTo>
                    <a:lnTo>
                      <a:pt x="11943" y="6304"/>
                    </a:lnTo>
                    <a:cubicBezTo>
                      <a:pt x="12343" y="5737"/>
                      <a:pt x="10975" y="3902"/>
                      <a:pt x="8840" y="2234"/>
                    </a:cubicBezTo>
                    <a:cubicBezTo>
                      <a:pt x="7156" y="871"/>
                      <a:pt x="5472" y="0"/>
                      <a:pt x="46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1"/>
              <p:cNvSpPr/>
              <p:nvPr/>
            </p:nvSpPr>
            <p:spPr>
              <a:xfrm>
                <a:off x="1703050" y="3050950"/>
                <a:ext cx="270225" cy="161925"/>
              </a:xfrm>
              <a:custGeom>
                <a:avLst/>
                <a:gdLst/>
                <a:ahLst/>
                <a:cxnLst/>
                <a:rect l="l" t="t" r="r" b="b"/>
                <a:pathLst>
                  <a:path w="10809" h="6477" extrusionOk="0">
                    <a:moveTo>
                      <a:pt x="10108" y="1"/>
                    </a:moveTo>
                    <a:lnTo>
                      <a:pt x="10108" y="1"/>
                    </a:lnTo>
                    <a:cubicBezTo>
                      <a:pt x="10375" y="435"/>
                      <a:pt x="10475" y="835"/>
                      <a:pt x="10308" y="1035"/>
                    </a:cubicBezTo>
                    <a:lnTo>
                      <a:pt x="7806" y="4171"/>
                    </a:lnTo>
                    <a:cubicBezTo>
                      <a:pt x="6827" y="5380"/>
                      <a:pt x="5384" y="6026"/>
                      <a:pt x="3929" y="6026"/>
                    </a:cubicBezTo>
                    <a:cubicBezTo>
                      <a:pt x="2855" y="6026"/>
                      <a:pt x="1774" y="5674"/>
                      <a:pt x="868" y="4938"/>
                    </a:cubicBezTo>
                    <a:cubicBezTo>
                      <a:pt x="534" y="4671"/>
                      <a:pt x="268" y="4371"/>
                      <a:pt x="1" y="4037"/>
                    </a:cubicBezTo>
                    <a:lnTo>
                      <a:pt x="1" y="4037"/>
                    </a:lnTo>
                    <a:cubicBezTo>
                      <a:pt x="301" y="4537"/>
                      <a:pt x="701" y="5038"/>
                      <a:pt x="1168" y="5405"/>
                    </a:cubicBezTo>
                    <a:cubicBezTo>
                      <a:pt x="2074" y="6127"/>
                      <a:pt x="3148" y="6476"/>
                      <a:pt x="4215" y="6476"/>
                    </a:cubicBezTo>
                    <a:cubicBezTo>
                      <a:pt x="5661" y="6476"/>
                      <a:pt x="7094" y="5833"/>
                      <a:pt x="8073" y="4604"/>
                    </a:cubicBezTo>
                    <a:lnTo>
                      <a:pt x="10575" y="1502"/>
                    </a:lnTo>
                    <a:cubicBezTo>
                      <a:pt x="10808" y="1235"/>
                      <a:pt x="10575" y="635"/>
                      <a:pt x="10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1"/>
              <p:cNvSpPr/>
              <p:nvPr/>
            </p:nvSpPr>
            <p:spPr>
              <a:xfrm>
                <a:off x="1783100" y="2944200"/>
                <a:ext cx="177675" cy="133475"/>
              </a:xfrm>
              <a:custGeom>
                <a:avLst/>
                <a:gdLst/>
                <a:ahLst/>
                <a:cxnLst/>
                <a:rect l="l" t="t" r="r" b="b"/>
                <a:pathLst>
                  <a:path w="7107" h="5339" extrusionOk="0">
                    <a:moveTo>
                      <a:pt x="740" y="1"/>
                    </a:moveTo>
                    <a:cubicBezTo>
                      <a:pt x="573" y="1"/>
                      <a:pt x="446" y="44"/>
                      <a:pt x="368" y="135"/>
                    </a:cubicBezTo>
                    <a:cubicBezTo>
                      <a:pt x="1" y="602"/>
                      <a:pt x="1168" y="2103"/>
                      <a:pt x="2936" y="3504"/>
                    </a:cubicBezTo>
                    <a:cubicBezTo>
                      <a:pt x="4333" y="4605"/>
                      <a:pt x="5708" y="5339"/>
                      <a:pt x="6400" y="5339"/>
                    </a:cubicBezTo>
                    <a:cubicBezTo>
                      <a:pt x="6567" y="5339"/>
                      <a:pt x="6695" y="5296"/>
                      <a:pt x="6772" y="5205"/>
                    </a:cubicBezTo>
                    <a:cubicBezTo>
                      <a:pt x="7106" y="4805"/>
                      <a:pt x="5972" y="3237"/>
                      <a:pt x="4204" y="1836"/>
                    </a:cubicBezTo>
                    <a:cubicBezTo>
                      <a:pt x="2807" y="734"/>
                      <a:pt x="1432" y="1"/>
                      <a:pt x="7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1"/>
              <p:cNvSpPr/>
              <p:nvPr/>
            </p:nvSpPr>
            <p:spPr>
              <a:xfrm>
                <a:off x="1783100" y="2945050"/>
                <a:ext cx="171000" cy="134050"/>
              </a:xfrm>
              <a:custGeom>
                <a:avLst/>
                <a:gdLst/>
                <a:ahLst/>
                <a:cxnLst/>
                <a:rect l="l" t="t" r="r" b="b"/>
                <a:pathLst>
                  <a:path w="6840" h="5362" extrusionOk="0">
                    <a:moveTo>
                      <a:pt x="568" y="1"/>
                    </a:moveTo>
                    <a:cubicBezTo>
                      <a:pt x="468" y="1"/>
                      <a:pt x="435" y="67"/>
                      <a:pt x="401" y="134"/>
                    </a:cubicBezTo>
                    <a:cubicBezTo>
                      <a:pt x="1" y="601"/>
                      <a:pt x="1168" y="2102"/>
                      <a:pt x="2936" y="3503"/>
                    </a:cubicBezTo>
                    <a:cubicBezTo>
                      <a:pt x="4336" y="4660"/>
                      <a:pt x="5757" y="5362"/>
                      <a:pt x="6429" y="5362"/>
                    </a:cubicBezTo>
                    <a:cubicBezTo>
                      <a:pt x="6590" y="5362"/>
                      <a:pt x="6708" y="5321"/>
                      <a:pt x="6772" y="5238"/>
                    </a:cubicBezTo>
                    <a:cubicBezTo>
                      <a:pt x="6839" y="5071"/>
                      <a:pt x="6806" y="4804"/>
                      <a:pt x="6672" y="4504"/>
                    </a:cubicBezTo>
                    <a:cubicBezTo>
                      <a:pt x="6619" y="4519"/>
                      <a:pt x="6557" y="4527"/>
                      <a:pt x="6487" y="4527"/>
                    </a:cubicBezTo>
                    <a:cubicBezTo>
                      <a:pt x="5815" y="4527"/>
                      <a:pt x="4423" y="3817"/>
                      <a:pt x="3003" y="2669"/>
                    </a:cubicBezTo>
                    <a:cubicBezTo>
                      <a:pt x="1802" y="1735"/>
                      <a:pt x="902" y="734"/>
                      <a:pt x="5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1"/>
              <p:cNvSpPr/>
              <p:nvPr/>
            </p:nvSpPr>
            <p:spPr>
              <a:xfrm>
                <a:off x="1619650" y="3249425"/>
                <a:ext cx="311100" cy="28400"/>
              </a:xfrm>
              <a:custGeom>
                <a:avLst/>
                <a:gdLst/>
                <a:ahLst/>
                <a:cxnLst/>
                <a:rect l="l" t="t" r="r" b="b"/>
                <a:pathLst>
                  <a:path w="12444" h="1136" extrusionOk="0">
                    <a:moveTo>
                      <a:pt x="6205" y="1"/>
                    </a:moveTo>
                    <a:cubicBezTo>
                      <a:pt x="2770" y="1"/>
                      <a:pt x="1" y="201"/>
                      <a:pt x="1" y="501"/>
                    </a:cubicBezTo>
                    <a:lnTo>
                      <a:pt x="1" y="1135"/>
                    </a:lnTo>
                    <a:lnTo>
                      <a:pt x="12443" y="1135"/>
                    </a:lnTo>
                    <a:lnTo>
                      <a:pt x="12443" y="501"/>
                    </a:lnTo>
                    <a:cubicBezTo>
                      <a:pt x="12443" y="201"/>
                      <a:pt x="9641" y="1"/>
                      <a:pt x="6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1"/>
              <p:cNvSpPr/>
              <p:nvPr/>
            </p:nvSpPr>
            <p:spPr>
              <a:xfrm>
                <a:off x="1618825" y="3264450"/>
                <a:ext cx="311075" cy="14200"/>
              </a:xfrm>
              <a:custGeom>
                <a:avLst/>
                <a:gdLst/>
                <a:ahLst/>
                <a:cxnLst/>
                <a:rect l="l" t="t" r="r" b="b"/>
                <a:pathLst>
                  <a:path w="12443" h="568" extrusionOk="0">
                    <a:moveTo>
                      <a:pt x="1" y="0"/>
                    </a:moveTo>
                    <a:lnTo>
                      <a:pt x="1" y="567"/>
                    </a:lnTo>
                    <a:lnTo>
                      <a:pt x="12443" y="567"/>
                    </a:lnTo>
                    <a:lnTo>
                      <a:pt x="124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1"/>
              <p:cNvSpPr/>
              <p:nvPr/>
            </p:nvSpPr>
            <p:spPr>
              <a:xfrm>
                <a:off x="1705550" y="3136850"/>
                <a:ext cx="80925" cy="115100"/>
              </a:xfrm>
              <a:custGeom>
                <a:avLst/>
                <a:gdLst/>
                <a:ahLst/>
                <a:cxnLst/>
                <a:rect l="l" t="t" r="r" b="b"/>
                <a:pathLst>
                  <a:path w="3237" h="4604" fill="none" extrusionOk="0">
                    <a:moveTo>
                      <a:pt x="1602" y="4604"/>
                    </a:moveTo>
                    <a:cubicBezTo>
                      <a:pt x="1602" y="4604"/>
                      <a:pt x="1" y="1669"/>
                      <a:pt x="3236" y="1"/>
                    </a:cubicBezTo>
                  </a:path>
                </a:pathLst>
              </a:custGeom>
              <a:solidFill>
                <a:schemeClr val="lt1"/>
              </a:solidFill>
              <a:ln w="22525" cap="rnd"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1"/>
              <p:cNvSpPr/>
              <p:nvPr/>
            </p:nvSpPr>
            <p:spPr>
              <a:xfrm>
                <a:off x="1691375" y="3016775"/>
                <a:ext cx="55900" cy="107600"/>
              </a:xfrm>
              <a:custGeom>
                <a:avLst/>
                <a:gdLst/>
                <a:ahLst/>
                <a:cxnLst/>
                <a:rect l="l" t="t" r="r" b="b"/>
                <a:pathLst>
                  <a:path w="2236" h="4304" extrusionOk="0">
                    <a:moveTo>
                      <a:pt x="2236" y="0"/>
                    </a:moveTo>
                    <a:lnTo>
                      <a:pt x="2236" y="0"/>
                    </a:lnTo>
                    <a:cubicBezTo>
                      <a:pt x="568" y="601"/>
                      <a:pt x="1" y="2769"/>
                      <a:pt x="601" y="4303"/>
                    </a:cubicBezTo>
                    <a:cubicBezTo>
                      <a:pt x="568" y="2702"/>
                      <a:pt x="901" y="1034"/>
                      <a:pt x="22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54" name="Google Shape;1454;p11"/>
          <p:cNvGrpSpPr/>
          <p:nvPr/>
        </p:nvGrpSpPr>
        <p:grpSpPr>
          <a:xfrm>
            <a:off x="-7175" y="-767575"/>
            <a:ext cx="7987275" cy="5796313"/>
            <a:chOff x="-7175" y="-767575"/>
            <a:chExt cx="7987275" cy="5796313"/>
          </a:xfrm>
        </p:grpSpPr>
        <p:sp>
          <p:nvSpPr>
            <p:cNvPr id="1455" name="Google Shape;1455;p11"/>
            <p:cNvSpPr/>
            <p:nvPr/>
          </p:nvSpPr>
          <p:spPr>
            <a:xfrm>
              <a:off x="-7175" y="-767575"/>
              <a:ext cx="7726500" cy="5509350"/>
            </a:xfrm>
            <a:custGeom>
              <a:avLst/>
              <a:gdLst/>
              <a:ahLst/>
              <a:cxnLst/>
              <a:rect l="l" t="t" r="r" b="b"/>
              <a:pathLst>
                <a:path w="309060" h="220374" extrusionOk="0">
                  <a:moveTo>
                    <a:pt x="309060" y="210178"/>
                  </a:moveTo>
                  <a:lnTo>
                    <a:pt x="40746" y="0"/>
                  </a:lnTo>
                  <a:lnTo>
                    <a:pt x="0" y="142612"/>
                  </a:lnTo>
                  <a:lnTo>
                    <a:pt x="301293" y="220374"/>
                  </a:lnTo>
                  <a:close/>
                </a:path>
              </a:pathLst>
            </a:custGeom>
            <a:gradFill>
              <a:gsLst>
                <a:gs pos="0">
                  <a:srgbClr val="FFF6DB">
                    <a:alpha val="1960"/>
                  </a:srgbClr>
                </a:gs>
                <a:gs pos="100000">
                  <a:srgbClr val="FAD25C">
                    <a:alpha val="29411"/>
                  </a:srgbClr>
                </a:gs>
              </a:gsLst>
              <a:lin ang="18900044" scaled="0"/>
            </a:gradFill>
            <a:ln>
              <a:noFill/>
            </a:ln>
          </p:spPr>
        </p:sp>
        <p:grpSp>
          <p:nvGrpSpPr>
            <p:cNvPr id="1456" name="Google Shape;1456;p11"/>
            <p:cNvGrpSpPr/>
            <p:nvPr/>
          </p:nvGrpSpPr>
          <p:grpSpPr>
            <a:xfrm flipH="1">
              <a:off x="7387975" y="4456863"/>
              <a:ext cx="592125" cy="571875"/>
              <a:chOff x="1378650" y="3847600"/>
              <a:chExt cx="592125" cy="571875"/>
            </a:xfrm>
          </p:grpSpPr>
          <p:sp>
            <p:nvSpPr>
              <p:cNvPr id="1457" name="Google Shape;1457;p11"/>
              <p:cNvSpPr/>
              <p:nvPr/>
            </p:nvSpPr>
            <p:spPr>
              <a:xfrm>
                <a:off x="1463725" y="3847600"/>
                <a:ext cx="507050" cy="464750"/>
              </a:xfrm>
              <a:custGeom>
                <a:avLst/>
                <a:gdLst/>
                <a:ahLst/>
                <a:cxnLst/>
                <a:rect l="l" t="t" r="r" b="b"/>
                <a:pathLst>
                  <a:path w="20282" h="18590" extrusionOk="0">
                    <a:moveTo>
                      <a:pt x="7602" y="0"/>
                    </a:moveTo>
                    <a:cubicBezTo>
                      <a:pt x="7280" y="0"/>
                      <a:pt x="7041" y="83"/>
                      <a:pt x="6905" y="258"/>
                    </a:cubicBezTo>
                    <a:lnTo>
                      <a:pt x="2769" y="5428"/>
                    </a:lnTo>
                    <a:cubicBezTo>
                      <a:pt x="0" y="8931"/>
                      <a:pt x="567" y="14034"/>
                      <a:pt x="4070" y="16836"/>
                    </a:cubicBezTo>
                    <a:cubicBezTo>
                      <a:pt x="5561" y="18016"/>
                      <a:pt x="7343" y="18590"/>
                      <a:pt x="9112" y="18590"/>
                    </a:cubicBezTo>
                    <a:cubicBezTo>
                      <a:pt x="11496" y="18590"/>
                      <a:pt x="13855" y="17546"/>
                      <a:pt x="15445" y="15535"/>
                    </a:cubicBezTo>
                    <a:lnTo>
                      <a:pt x="19581" y="10365"/>
                    </a:lnTo>
                    <a:cubicBezTo>
                      <a:pt x="20281" y="9431"/>
                      <a:pt x="18046" y="6496"/>
                      <a:pt x="14544" y="3694"/>
                    </a:cubicBezTo>
                    <a:cubicBezTo>
                      <a:pt x="11721" y="1435"/>
                      <a:pt x="8941" y="0"/>
                      <a:pt x="7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1"/>
              <p:cNvSpPr/>
              <p:nvPr/>
            </p:nvSpPr>
            <p:spPr>
              <a:xfrm>
                <a:off x="1516250" y="4045000"/>
                <a:ext cx="445350" cy="267350"/>
              </a:xfrm>
              <a:custGeom>
                <a:avLst/>
                <a:gdLst/>
                <a:ahLst/>
                <a:cxnLst/>
                <a:rect l="l" t="t" r="r" b="b"/>
                <a:pathLst>
                  <a:path w="17814" h="10694" extrusionOk="0">
                    <a:moveTo>
                      <a:pt x="16646" y="1"/>
                    </a:moveTo>
                    <a:lnTo>
                      <a:pt x="16646" y="1"/>
                    </a:lnTo>
                    <a:cubicBezTo>
                      <a:pt x="17113" y="801"/>
                      <a:pt x="17246" y="1368"/>
                      <a:pt x="16979" y="1702"/>
                    </a:cubicBezTo>
                    <a:lnTo>
                      <a:pt x="12843" y="6872"/>
                    </a:lnTo>
                    <a:cubicBezTo>
                      <a:pt x="11251" y="8886"/>
                      <a:pt x="8888" y="9940"/>
                      <a:pt x="6500" y="9940"/>
                    </a:cubicBezTo>
                    <a:cubicBezTo>
                      <a:pt x="4735" y="9940"/>
                      <a:pt x="2957" y="9364"/>
                      <a:pt x="1468" y="8173"/>
                    </a:cubicBezTo>
                    <a:cubicBezTo>
                      <a:pt x="935" y="7706"/>
                      <a:pt x="434" y="7206"/>
                      <a:pt x="1" y="6672"/>
                    </a:cubicBezTo>
                    <a:lnTo>
                      <a:pt x="1" y="6672"/>
                    </a:lnTo>
                    <a:cubicBezTo>
                      <a:pt x="501" y="7506"/>
                      <a:pt x="1135" y="8307"/>
                      <a:pt x="1969" y="8940"/>
                    </a:cubicBezTo>
                    <a:cubicBezTo>
                      <a:pt x="3460" y="10120"/>
                      <a:pt x="5242" y="10694"/>
                      <a:pt x="7011" y="10694"/>
                    </a:cubicBezTo>
                    <a:cubicBezTo>
                      <a:pt x="9395" y="10694"/>
                      <a:pt x="11754" y="9650"/>
                      <a:pt x="13344" y="7639"/>
                    </a:cubicBezTo>
                    <a:lnTo>
                      <a:pt x="17480" y="2469"/>
                    </a:lnTo>
                    <a:cubicBezTo>
                      <a:pt x="17813" y="2035"/>
                      <a:pt x="17480" y="1135"/>
                      <a:pt x="166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1"/>
              <p:cNvSpPr/>
              <p:nvPr/>
            </p:nvSpPr>
            <p:spPr>
              <a:xfrm>
                <a:off x="1648850" y="3869750"/>
                <a:ext cx="291900" cy="220450"/>
              </a:xfrm>
              <a:custGeom>
                <a:avLst/>
                <a:gdLst/>
                <a:ahLst/>
                <a:cxnLst/>
                <a:rect l="l" t="t" r="r" b="b"/>
                <a:pathLst>
                  <a:path w="11676" h="8818" extrusionOk="0">
                    <a:moveTo>
                      <a:pt x="1136" y="1"/>
                    </a:moveTo>
                    <a:cubicBezTo>
                      <a:pt x="876" y="1"/>
                      <a:pt x="681" y="67"/>
                      <a:pt x="568" y="206"/>
                    </a:cubicBezTo>
                    <a:cubicBezTo>
                      <a:pt x="0" y="973"/>
                      <a:pt x="1835" y="3475"/>
                      <a:pt x="4737" y="5776"/>
                    </a:cubicBezTo>
                    <a:cubicBezTo>
                      <a:pt x="7116" y="7614"/>
                      <a:pt x="9428" y="8817"/>
                      <a:pt x="10522" y="8817"/>
                    </a:cubicBezTo>
                    <a:cubicBezTo>
                      <a:pt x="10778" y="8817"/>
                      <a:pt x="10967" y="8751"/>
                      <a:pt x="11075" y="8612"/>
                    </a:cubicBezTo>
                    <a:cubicBezTo>
                      <a:pt x="11675" y="7845"/>
                      <a:pt x="9807" y="5376"/>
                      <a:pt x="6905" y="3041"/>
                    </a:cubicBezTo>
                    <a:cubicBezTo>
                      <a:pt x="4554" y="1203"/>
                      <a:pt x="2246" y="1"/>
                      <a:pt x="1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1"/>
              <p:cNvSpPr/>
              <p:nvPr/>
            </p:nvSpPr>
            <p:spPr>
              <a:xfrm>
                <a:off x="1648850" y="3870725"/>
                <a:ext cx="281900" cy="219475"/>
              </a:xfrm>
              <a:custGeom>
                <a:avLst/>
                <a:gdLst/>
                <a:ahLst/>
                <a:cxnLst/>
                <a:rect l="l" t="t" r="r" b="b"/>
                <a:pathLst>
                  <a:path w="11276" h="8779" extrusionOk="0">
                    <a:moveTo>
                      <a:pt x="868" y="0"/>
                    </a:moveTo>
                    <a:cubicBezTo>
                      <a:pt x="768" y="67"/>
                      <a:pt x="634" y="100"/>
                      <a:pt x="568" y="167"/>
                    </a:cubicBezTo>
                    <a:cubicBezTo>
                      <a:pt x="0" y="934"/>
                      <a:pt x="1868" y="3402"/>
                      <a:pt x="4737" y="5737"/>
                    </a:cubicBezTo>
                    <a:cubicBezTo>
                      <a:pt x="7116" y="7575"/>
                      <a:pt x="9428" y="8778"/>
                      <a:pt x="10522" y="8778"/>
                    </a:cubicBezTo>
                    <a:cubicBezTo>
                      <a:pt x="10778" y="8778"/>
                      <a:pt x="10967" y="8712"/>
                      <a:pt x="11075" y="8573"/>
                    </a:cubicBezTo>
                    <a:cubicBezTo>
                      <a:pt x="11275" y="8339"/>
                      <a:pt x="11208" y="7939"/>
                      <a:pt x="10975" y="7405"/>
                    </a:cubicBezTo>
                    <a:cubicBezTo>
                      <a:pt x="10895" y="7425"/>
                      <a:pt x="10804" y="7434"/>
                      <a:pt x="10704" y="7434"/>
                    </a:cubicBezTo>
                    <a:cubicBezTo>
                      <a:pt x="9593" y="7434"/>
                      <a:pt x="7293" y="6269"/>
                      <a:pt x="4937" y="4403"/>
                    </a:cubicBezTo>
                    <a:cubicBezTo>
                      <a:pt x="2936" y="2802"/>
                      <a:pt x="1435" y="1134"/>
                      <a:pt x="8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1"/>
              <p:cNvSpPr/>
              <p:nvPr/>
            </p:nvSpPr>
            <p:spPr>
              <a:xfrm>
                <a:off x="1378650" y="4372750"/>
                <a:ext cx="512900" cy="46725"/>
              </a:xfrm>
              <a:custGeom>
                <a:avLst/>
                <a:gdLst/>
                <a:ahLst/>
                <a:cxnLst/>
                <a:rect l="l" t="t" r="r" b="b"/>
                <a:pathLst>
                  <a:path w="20516" h="1869" extrusionOk="0">
                    <a:moveTo>
                      <a:pt x="10275" y="0"/>
                    </a:moveTo>
                    <a:cubicBezTo>
                      <a:pt x="4604" y="0"/>
                      <a:pt x="1" y="367"/>
                      <a:pt x="1" y="834"/>
                    </a:cubicBezTo>
                    <a:lnTo>
                      <a:pt x="1" y="1868"/>
                    </a:lnTo>
                    <a:lnTo>
                      <a:pt x="20515" y="1868"/>
                    </a:lnTo>
                    <a:lnTo>
                      <a:pt x="20515" y="834"/>
                    </a:lnTo>
                    <a:cubicBezTo>
                      <a:pt x="20515" y="367"/>
                      <a:pt x="15912" y="0"/>
                      <a:pt x="102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1"/>
              <p:cNvSpPr/>
              <p:nvPr/>
            </p:nvSpPr>
            <p:spPr>
              <a:xfrm>
                <a:off x="1378650" y="4395250"/>
                <a:ext cx="512900" cy="24225"/>
              </a:xfrm>
              <a:custGeom>
                <a:avLst/>
                <a:gdLst/>
                <a:ahLst/>
                <a:cxnLst/>
                <a:rect l="l" t="t" r="r" b="b"/>
                <a:pathLst>
                  <a:path w="20516" h="969" extrusionOk="0">
                    <a:moveTo>
                      <a:pt x="1" y="1"/>
                    </a:moveTo>
                    <a:lnTo>
                      <a:pt x="1" y="968"/>
                    </a:lnTo>
                    <a:lnTo>
                      <a:pt x="20515" y="968"/>
                    </a:lnTo>
                    <a:lnTo>
                      <a:pt x="205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1"/>
              <p:cNvSpPr/>
              <p:nvPr/>
            </p:nvSpPr>
            <p:spPr>
              <a:xfrm>
                <a:off x="1520425" y="4186775"/>
                <a:ext cx="133450" cy="188500"/>
              </a:xfrm>
              <a:custGeom>
                <a:avLst/>
                <a:gdLst/>
                <a:ahLst/>
                <a:cxnLst/>
                <a:rect l="l" t="t" r="r" b="b"/>
                <a:pathLst>
                  <a:path w="5338" h="7540" fill="none" extrusionOk="0">
                    <a:moveTo>
                      <a:pt x="2669" y="7539"/>
                    </a:moveTo>
                    <a:cubicBezTo>
                      <a:pt x="2669" y="7539"/>
                      <a:pt x="0" y="2769"/>
                      <a:pt x="5338" y="0"/>
                    </a:cubicBezTo>
                  </a:path>
                </a:pathLst>
              </a:custGeom>
              <a:solidFill>
                <a:schemeClr val="lt1"/>
              </a:solidFill>
              <a:ln w="37525" cap="rnd"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1"/>
              <p:cNvSpPr/>
              <p:nvPr/>
            </p:nvSpPr>
            <p:spPr>
              <a:xfrm>
                <a:off x="1498750" y="3989125"/>
                <a:ext cx="91750" cy="176825"/>
              </a:xfrm>
              <a:custGeom>
                <a:avLst/>
                <a:gdLst/>
                <a:ahLst/>
                <a:cxnLst/>
                <a:rect l="l" t="t" r="r" b="b"/>
                <a:pathLst>
                  <a:path w="3670" h="7073" extrusionOk="0">
                    <a:moveTo>
                      <a:pt x="3669" y="1"/>
                    </a:moveTo>
                    <a:cubicBezTo>
                      <a:pt x="867" y="935"/>
                      <a:pt x="0" y="4537"/>
                      <a:pt x="968" y="7072"/>
                    </a:cubicBezTo>
                    <a:cubicBezTo>
                      <a:pt x="867" y="4404"/>
                      <a:pt x="1435" y="1702"/>
                      <a:pt x="36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65" name="Google Shape;1465;p11"/>
          <p:cNvGrpSpPr/>
          <p:nvPr/>
        </p:nvGrpSpPr>
        <p:grpSpPr>
          <a:xfrm flipH="1">
            <a:off x="243246" y="2992495"/>
            <a:ext cx="1066143" cy="1184280"/>
            <a:chOff x="4808600" y="2772425"/>
            <a:chExt cx="1565325" cy="1738775"/>
          </a:xfrm>
        </p:grpSpPr>
        <p:sp>
          <p:nvSpPr>
            <p:cNvPr id="1466" name="Google Shape;1466;p11"/>
            <p:cNvSpPr/>
            <p:nvPr/>
          </p:nvSpPr>
          <p:spPr>
            <a:xfrm>
              <a:off x="4909500" y="2821625"/>
              <a:ext cx="29225" cy="130125"/>
            </a:xfrm>
            <a:custGeom>
              <a:avLst/>
              <a:gdLst/>
              <a:ahLst/>
              <a:cxnLst/>
              <a:rect l="l" t="t" r="r" b="b"/>
              <a:pathLst>
                <a:path w="1169" h="5205" extrusionOk="0">
                  <a:moveTo>
                    <a:pt x="1" y="1"/>
                  </a:moveTo>
                  <a:lnTo>
                    <a:pt x="1" y="5204"/>
                  </a:lnTo>
                  <a:lnTo>
                    <a:pt x="1168" y="5204"/>
                  </a:lnTo>
                  <a:lnTo>
                    <a:pt x="11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1"/>
            <p:cNvSpPr/>
            <p:nvPr/>
          </p:nvSpPr>
          <p:spPr>
            <a:xfrm>
              <a:off x="4897000" y="2873325"/>
              <a:ext cx="52575" cy="912350"/>
            </a:xfrm>
            <a:custGeom>
              <a:avLst/>
              <a:gdLst/>
              <a:ahLst/>
              <a:cxnLst/>
              <a:rect l="l" t="t" r="r" b="b"/>
              <a:pathLst>
                <a:path w="2103" h="36494" extrusionOk="0">
                  <a:moveTo>
                    <a:pt x="501" y="1"/>
                  </a:moveTo>
                  <a:cubicBezTo>
                    <a:pt x="201" y="1"/>
                    <a:pt x="1" y="201"/>
                    <a:pt x="1" y="501"/>
                  </a:cubicBezTo>
                  <a:lnTo>
                    <a:pt x="1" y="35993"/>
                  </a:lnTo>
                  <a:cubicBezTo>
                    <a:pt x="1" y="36293"/>
                    <a:pt x="201" y="36494"/>
                    <a:pt x="501" y="36494"/>
                  </a:cubicBezTo>
                  <a:lnTo>
                    <a:pt x="1602" y="36494"/>
                  </a:lnTo>
                  <a:cubicBezTo>
                    <a:pt x="1869" y="36494"/>
                    <a:pt x="2102" y="36293"/>
                    <a:pt x="2102" y="35993"/>
                  </a:cubicBezTo>
                  <a:lnTo>
                    <a:pt x="2102" y="501"/>
                  </a:lnTo>
                  <a:cubicBezTo>
                    <a:pt x="2102" y="201"/>
                    <a:pt x="1869" y="1"/>
                    <a:pt x="16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1"/>
            <p:cNvSpPr/>
            <p:nvPr/>
          </p:nvSpPr>
          <p:spPr>
            <a:xfrm>
              <a:off x="4854475" y="3762300"/>
              <a:ext cx="139275" cy="45900"/>
            </a:xfrm>
            <a:custGeom>
              <a:avLst/>
              <a:gdLst/>
              <a:ahLst/>
              <a:cxnLst/>
              <a:rect l="l" t="t" r="r" b="b"/>
              <a:pathLst>
                <a:path w="5571" h="1836" extrusionOk="0">
                  <a:moveTo>
                    <a:pt x="1034" y="1"/>
                  </a:moveTo>
                  <a:cubicBezTo>
                    <a:pt x="467" y="1"/>
                    <a:pt x="0" y="468"/>
                    <a:pt x="0" y="1068"/>
                  </a:cubicBezTo>
                  <a:lnTo>
                    <a:pt x="0" y="1835"/>
                  </a:lnTo>
                  <a:lnTo>
                    <a:pt x="5571" y="1835"/>
                  </a:lnTo>
                  <a:lnTo>
                    <a:pt x="5571" y="1068"/>
                  </a:lnTo>
                  <a:cubicBezTo>
                    <a:pt x="5571" y="468"/>
                    <a:pt x="5104" y="1"/>
                    <a:pt x="45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1"/>
            <p:cNvSpPr/>
            <p:nvPr/>
          </p:nvSpPr>
          <p:spPr>
            <a:xfrm>
              <a:off x="4808600" y="3794825"/>
              <a:ext cx="232700" cy="45900"/>
            </a:xfrm>
            <a:custGeom>
              <a:avLst/>
              <a:gdLst/>
              <a:ahLst/>
              <a:cxnLst/>
              <a:rect l="l" t="t" r="r" b="b"/>
              <a:pathLst>
                <a:path w="9308" h="1836" extrusionOk="0">
                  <a:moveTo>
                    <a:pt x="1035" y="1"/>
                  </a:moveTo>
                  <a:cubicBezTo>
                    <a:pt x="468" y="1"/>
                    <a:pt x="1" y="468"/>
                    <a:pt x="1" y="1035"/>
                  </a:cubicBezTo>
                  <a:lnTo>
                    <a:pt x="1" y="1835"/>
                  </a:lnTo>
                  <a:lnTo>
                    <a:pt x="9307" y="1835"/>
                  </a:lnTo>
                  <a:lnTo>
                    <a:pt x="9307" y="1035"/>
                  </a:lnTo>
                  <a:cubicBezTo>
                    <a:pt x="9307" y="468"/>
                    <a:pt x="8840" y="1"/>
                    <a:pt x="82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1"/>
            <p:cNvSpPr/>
            <p:nvPr/>
          </p:nvSpPr>
          <p:spPr>
            <a:xfrm>
              <a:off x="4881150" y="2772425"/>
              <a:ext cx="85925" cy="85075"/>
            </a:xfrm>
            <a:custGeom>
              <a:avLst/>
              <a:gdLst/>
              <a:ahLst/>
              <a:cxnLst/>
              <a:rect l="l" t="t" r="r" b="b"/>
              <a:pathLst>
                <a:path w="3437" h="3403" extrusionOk="0">
                  <a:moveTo>
                    <a:pt x="1735" y="1"/>
                  </a:moveTo>
                  <a:cubicBezTo>
                    <a:pt x="801" y="1"/>
                    <a:pt x="1" y="734"/>
                    <a:pt x="1" y="1702"/>
                  </a:cubicBezTo>
                  <a:cubicBezTo>
                    <a:pt x="1" y="2602"/>
                    <a:pt x="768" y="3403"/>
                    <a:pt x="1735" y="3403"/>
                  </a:cubicBezTo>
                  <a:cubicBezTo>
                    <a:pt x="2636" y="3403"/>
                    <a:pt x="3437" y="2669"/>
                    <a:pt x="3437" y="1702"/>
                  </a:cubicBezTo>
                  <a:cubicBezTo>
                    <a:pt x="3437" y="734"/>
                    <a:pt x="2669" y="1"/>
                    <a:pt x="17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1"/>
            <p:cNvSpPr/>
            <p:nvPr/>
          </p:nvSpPr>
          <p:spPr>
            <a:xfrm>
              <a:off x="4931200" y="2928375"/>
              <a:ext cx="1254250" cy="300000"/>
            </a:xfrm>
            <a:custGeom>
              <a:avLst/>
              <a:gdLst/>
              <a:ahLst/>
              <a:cxnLst/>
              <a:rect l="l" t="t" r="r" b="b"/>
              <a:pathLst>
                <a:path w="50170" h="12000" extrusionOk="0">
                  <a:moveTo>
                    <a:pt x="167" y="0"/>
                  </a:moveTo>
                  <a:lnTo>
                    <a:pt x="0" y="701"/>
                  </a:lnTo>
                  <a:cubicBezTo>
                    <a:pt x="4303" y="6238"/>
                    <a:pt x="9974" y="9974"/>
                    <a:pt x="16979" y="11375"/>
                  </a:cubicBezTo>
                  <a:cubicBezTo>
                    <a:pt x="18991" y="11784"/>
                    <a:pt x="21147" y="12000"/>
                    <a:pt x="23445" y="12000"/>
                  </a:cubicBezTo>
                  <a:cubicBezTo>
                    <a:pt x="30899" y="12000"/>
                    <a:pt x="39842" y="9725"/>
                    <a:pt x="50169" y="4370"/>
                  </a:cubicBezTo>
                  <a:lnTo>
                    <a:pt x="49502" y="2869"/>
                  </a:lnTo>
                  <a:cubicBezTo>
                    <a:pt x="39331" y="8321"/>
                    <a:pt x="30468" y="10675"/>
                    <a:pt x="22944" y="10675"/>
                  </a:cubicBezTo>
                  <a:cubicBezTo>
                    <a:pt x="12974" y="10675"/>
                    <a:pt x="5357" y="654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1"/>
            <p:cNvSpPr/>
            <p:nvPr/>
          </p:nvSpPr>
          <p:spPr>
            <a:xfrm>
              <a:off x="4956200" y="2942550"/>
              <a:ext cx="1133350" cy="319900"/>
            </a:xfrm>
            <a:custGeom>
              <a:avLst/>
              <a:gdLst/>
              <a:ahLst/>
              <a:cxnLst/>
              <a:rect l="l" t="t" r="r" b="b"/>
              <a:pathLst>
                <a:path w="45334" h="12796" extrusionOk="0">
                  <a:moveTo>
                    <a:pt x="568" y="0"/>
                  </a:moveTo>
                  <a:lnTo>
                    <a:pt x="1" y="2402"/>
                  </a:lnTo>
                  <a:cubicBezTo>
                    <a:pt x="3970" y="7039"/>
                    <a:pt x="9241" y="10441"/>
                    <a:pt x="15579" y="11942"/>
                  </a:cubicBezTo>
                  <a:cubicBezTo>
                    <a:pt x="15679" y="11942"/>
                    <a:pt x="15846" y="12009"/>
                    <a:pt x="15979" y="12042"/>
                  </a:cubicBezTo>
                  <a:cubicBezTo>
                    <a:pt x="18239" y="12535"/>
                    <a:pt x="20675" y="12795"/>
                    <a:pt x="23279" y="12795"/>
                  </a:cubicBezTo>
                  <a:cubicBezTo>
                    <a:pt x="29667" y="12795"/>
                    <a:pt x="37063" y="11227"/>
                    <a:pt x="45333" y="7673"/>
                  </a:cubicBezTo>
                  <a:lnTo>
                    <a:pt x="43499" y="2869"/>
                  </a:lnTo>
                  <a:cubicBezTo>
                    <a:pt x="35020" y="7003"/>
                    <a:pt x="27550" y="8823"/>
                    <a:pt x="21104" y="8823"/>
                  </a:cubicBezTo>
                  <a:cubicBezTo>
                    <a:pt x="12361" y="8823"/>
                    <a:pt x="5503" y="5473"/>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1"/>
            <p:cNvSpPr/>
            <p:nvPr/>
          </p:nvSpPr>
          <p:spPr>
            <a:xfrm>
              <a:off x="4957875" y="2977575"/>
              <a:ext cx="1132500" cy="285700"/>
            </a:xfrm>
            <a:custGeom>
              <a:avLst/>
              <a:gdLst/>
              <a:ahLst/>
              <a:cxnLst/>
              <a:rect l="l" t="t" r="r" b="b"/>
              <a:pathLst>
                <a:path w="45300" h="11428" extrusionOk="0">
                  <a:moveTo>
                    <a:pt x="201" y="0"/>
                  </a:moveTo>
                  <a:lnTo>
                    <a:pt x="1" y="1035"/>
                  </a:lnTo>
                  <a:cubicBezTo>
                    <a:pt x="3937" y="5671"/>
                    <a:pt x="9207" y="9074"/>
                    <a:pt x="15545" y="10575"/>
                  </a:cubicBezTo>
                  <a:cubicBezTo>
                    <a:pt x="15678" y="10641"/>
                    <a:pt x="15845" y="10675"/>
                    <a:pt x="15945" y="10675"/>
                  </a:cubicBezTo>
                  <a:cubicBezTo>
                    <a:pt x="18205" y="11167"/>
                    <a:pt x="20645" y="11428"/>
                    <a:pt x="23251" y="11428"/>
                  </a:cubicBezTo>
                  <a:cubicBezTo>
                    <a:pt x="29647" y="11428"/>
                    <a:pt x="37053" y="9860"/>
                    <a:pt x="45300" y="6305"/>
                  </a:cubicBezTo>
                  <a:lnTo>
                    <a:pt x="44466" y="4203"/>
                  </a:lnTo>
                  <a:cubicBezTo>
                    <a:pt x="36132" y="7949"/>
                    <a:pt x="28763" y="9603"/>
                    <a:pt x="22365" y="9603"/>
                  </a:cubicBezTo>
                  <a:cubicBezTo>
                    <a:pt x="12808" y="9603"/>
                    <a:pt x="5415" y="5914"/>
                    <a:pt x="2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1"/>
            <p:cNvSpPr/>
            <p:nvPr/>
          </p:nvSpPr>
          <p:spPr>
            <a:xfrm>
              <a:off x="6025300" y="2994400"/>
              <a:ext cx="88425" cy="161350"/>
            </a:xfrm>
            <a:custGeom>
              <a:avLst/>
              <a:gdLst/>
              <a:ahLst/>
              <a:cxnLst/>
              <a:rect l="l" t="t" r="r" b="b"/>
              <a:pathLst>
                <a:path w="3537" h="6454" extrusionOk="0">
                  <a:moveTo>
                    <a:pt x="897" y="1"/>
                  </a:moveTo>
                  <a:cubicBezTo>
                    <a:pt x="841" y="1"/>
                    <a:pt x="787" y="10"/>
                    <a:pt x="735" y="28"/>
                  </a:cubicBezTo>
                  <a:cubicBezTo>
                    <a:pt x="68" y="261"/>
                    <a:pt x="1" y="1863"/>
                    <a:pt x="535" y="3631"/>
                  </a:cubicBezTo>
                  <a:cubicBezTo>
                    <a:pt x="1062" y="5244"/>
                    <a:pt x="1965" y="6453"/>
                    <a:pt x="2625" y="6453"/>
                  </a:cubicBezTo>
                  <a:cubicBezTo>
                    <a:pt x="2675" y="6453"/>
                    <a:pt x="2723" y="6447"/>
                    <a:pt x="2769" y="6433"/>
                  </a:cubicBezTo>
                  <a:cubicBezTo>
                    <a:pt x="3437" y="6199"/>
                    <a:pt x="3537" y="4565"/>
                    <a:pt x="3003" y="2830"/>
                  </a:cubicBezTo>
                  <a:cubicBezTo>
                    <a:pt x="2450" y="1231"/>
                    <a:pt x="1556" y="1"/>
                    <a:pt x="8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1"/>
            <p:cNvSpPr/>
            <p:nvPr/>
          </p:nvSpPr>
          <p:spPr>
            <a:xfrm>
              <a:off x="4951200" y="2931400"/>
              <a:ext cx="24225" cy="82225"/>
            </a:xfrm>
            <a:custGeom>
              <a:avLst/>
              <a:gdLst/>
              <a:ahLst/>
              <a:cxnLst/>
              <a:rect l="l" t="t" r="r" b="b"/>
              <a:pathLst>
                <a:path w="969" h="3289" extrusionOk="0">
                  <a:moveTo>
                    <a:pt x="759" y="0"/>
                  </a:moveTo>
                  <a:cubicBezTo>
                    <a:pt x="695" y="0"/>
                    <a:pt x="624" y="75"/>
                    <a:pt x="601" y="213"/>
                  </a:cubicBezTo>
                  <a:lnTo>
                    <a:pt x="34" y="2648"/>
                  </a:lnTo>
                  <a:cubicBezTo>
                    <a:pt x="1" y="2848"/>
                    <a:pt x="34" y="3082"/>
                    <a:pt x="134" y="3215"/>
                  </a:cubicBezTo>
                  <a:cubicBezTo>
                    <a:pt x="168" y="3282"/>
                    <a:pt x="168" y="3282"/>
                    <a:pt x="201" y="3282"/>
                  </a:cubicBezTo>
                  <a:cubicBezTo>
                    <a:pt x="214" y="3286"/>
                    <a:pt x="226" y="3288"/>
                    <a:pt x="236" y="3288"/>
                  </a:cubicBezTo>
                  <a:cubicBezTo>
                    <a:pt x="310" y="3288"/>
                    <a:pt x="339" y="3194"/>
                    <a:pt x="368" y="3048"/>
                  </a:cubicBezTo>
                  <a:lnTo>
                    <a:pt x="935" y="647"/>
                  </a:lnTo>
                  <a:cubicBezTo>
                    <a:pt x="968" y="413"/>
                    <a:pt x="935" y="180"/>
                    <a:pt x="835" y="46"/>
                  </a:cubicBezTo>
                  <a:cubicBezTo>
                    <a:pt x="814" y="15"/>
                    <a:pt x="787" y="0"/>
                    <a:pt x="7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1"/>
            <p:cNvSpPr/>
            <p:nvPr/>
          </p:nvSpPr>
          <p:spPr>
            <a:xfrm>
              <a:off x="6067850" y="3000925"/>
              <a:ext cx="117600" cy="88425"/>
            </a:xfrm>
            <a:custGeom>
              <a:avLst/>
              <a:gdLst/>
              <a:ahLst/>
              <a:cxnLst/>
              <a:rect l="l" t="t" r="r" b="b"/>
              <a:pathLst>
                <a:path w="4704" h="3537" extrusionOk="0">
                  <a:moveTo>
                    <a:pt x="4036" y="0"/>
                  </a:moveTo>
                  <a:cubicBezTo>
                    <a:pt x="2669" y="701"/>
                    <a:pt x="1368" y="1401"/>
                    <a:pt x="33" y="2002"/>
                  </a:cubicBezTo>
                  <a:cubicBezTo>
                    <a:pt x="0" y="2402"/>
                    <a:pt x="33" y="3103"/>
                    <a:pt x="500" y="3536"/>
                  </a:cubicBezTo>
                  <a:cubicBezTo>
                    <a:pt x="1868" y="2903"/>
                    <a:pt x="3302" y="2235"/>
                    <a:pt x="4703" y="1502"/>
                  </a:cubicBezTo>
                  <a:lnTo>
                    <a:pt x="40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1"/>
            <p:cNvSpPr/>
            <p:nvPr/>
          </p:nvSpPr>
          <p:spPr>
            <a:xfrm>
              <a:off x="6164575" y="2880850"/>
              <a:ext cx="46725" cy="208500"/>
            </a:xfrm>
            <a:custGeom>
              <a:avLst/>
              <a:gdLst/>
              <a:ahLst/>
              <a:cxnLst/>
              <a:rect l="l" t="t" r="r" b="b"/>
              <a:pathLst>
                <a:path w="1869" h="8340" extrusionOk="0">
                  <a:moveTo>
                    <a:pt x="0" y="0"/>
                  </a:moveTo>
                  <a:lnTo>
                    <a:pt x="0" y="8339"/>
                  </a:lnTo>
                  <a:lnTo>
                    <a:pt x="1868" y="8339"/>
                  </a:lnTo>
                  <a:lnTo>
                    <a:pt x="18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1"/>
            <p:cNvSpPr/>
            <p:nvPr/>
          </p:nvSpPr>
          <p:spPr>
            <a:xfrm>
              <a:off x="6147050" y="2965075"/>
              <a:ext cx="82600" cy="1456050"/>
            </a:xfrm>
            <a:custGeom>
              <a:avLst/>
              <a:gdLst/>
              <a:ahLst/>
              <a:cxnLst/>
              <a:rect l="l" t="t" r="r" b="b"/>
              <a:pathLst>
                <a:path w="3304" h="58242" extrusionOk="0">
                  <a:moveTo>
                    <a:pt x="802" y="0"/>
                  </a:moveTo>
                  <a:cubicBezTo>
                    <a:pt x="368" y="0"/>
                    <a:pt x="1" y="367"/>
                    <a:pt x="1" y="801"/>
                  </a:cubicBezTo>
                  <a:lnTo>
                    <a:pt x="1" y="57475"/>
                  </a:lnTo>
                  <a:cubicBezTo>
                    <a:pt x="1" y="57875"/>
                    <a:pt x="368" y="58242"/>
                    <a:pt x="802" y="58242"/>
                  </a:cubicBezTo>
                  <a:lnTo>
                    <a:pt x="2503" y="58242"/>
                  </a:lnTo>
                  <a:cubicBezTo>
                    <a:pt x="2903" y="58242"/>
                    <a:pt x="3303" y="57875"/>
                    <a:pt x="3303" y="57475"/>
                  </a:cubicBezTo>
                  <a:lnTo>
                    <a:pt x="3303" y="801"/>
                  </a:lnTo>
                  <a:cubicBezTo>
                    <a:pt x="3303" y="367"/>
                    <a:pt x="2903" y="0"/>
                    <a:pt x="25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1"/>
            <p:cNvSpPr/>
            <p:nvPr/>
          </p:nvSpPr>
          <p:spPr>
            <a:xfrm>
              <a:off x="6076175" y="4384425"/>
              <a:ext cx="224350" cy="74225"/>
            </a:xfrm>
            <a:custGeom>
              <a:avLst/>
              <a:gdLst/>
              <a:ahLst/>
              <a:cxnLst/>
              <a:rect l="l" t="t" r="r" b="b"/>
              <a:pathLst>
                <a:path w="8974" h="2969" extrusionOk="0">
                  <a:moveTo>
                    <a:pt x="1702" y="0"/>
                  </a:moveTo>
                  <a:cubicBezTo>
                    <a:pt x="801" y="0"/>
                    <a:pt x="1" y="767"/>
                    <a:pt x="1" y="1735"/>
                  </a:cubicBezTo>
                  <a:lnTo>
                    <a:pt x="1" y="2969"/>
                  </a:lnTo>
                  <a:lnTo>
                    <a:pt x="8974" y="2969"/>
                  </a:lnTo>
                  <a:lnTo>
                    <a:pt x="8974" y="1735"/>
                  </a:lnTo>
                  <a:cubicBezTo>
                    <a:pt x="8974" y="801"/>
                    <a:pt x="8206" y="0"/>
                    <a:pt x="7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1"/>
            <p:cNvSpPr/>
            <p:nvPr/>
          </p:nvSpPr>
          <p:spPr>
            <a:xfrm>
              <a:off x="6001125" y="4436950"/>
              <a:ext cx="372800" cy="74250"/>
            </a:xfrm>
            <a:custGeom>
              <a:avLst/>
              <a:gdLst/>
              <a:ahLst/>
              <a:cxnLst/>
              <a:rect l="l" t="t" r="r" b="b"/>
              <a:pathLst>
                <a:path w="14912" h="2970" extrusionOk="0">
                  <a:moveTo>
                    <a:pt x="1702" y="1"/>
                  </a:moveTo>
                  <a:cubicBezTo>
                    <a:pt x="801" y="1"/>
                    <a:pt x="0" y="768"/>
                    <a:pt x="0" y="1702"/>
                  </a:cubicBezTo>
                  <a:lnTo>
                    <a:pt x="0" y="2969"/>
                  </a:lnTo>
                  <a:lnTo>
                    <a:pt x="14911" y="2969"/>
                  </a:lnTo>
                  <a:lnTo>
                    <a:pt x="14911" y="1702"/>
                  </a:lnTo>
                  <a:cubicBezTo>
                    <a:pt x="14911" y="801"/>
                    <a:pt x="14177" y="1"/>
                    <a:pt x="13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1"/>
            <p:cNvSpPr/>
            <p:nvPr/>
          </p:nvSpPr>
          <p:spPr>
            <a:xfrm>
              <a:off x="6118700" y="2802450"/>
              <a:ext cx="137625" cy="137625"/>
            </a:xfrm>
            <a:custGeom>
              <a:avLst/>
              <a:gdLst/>
              <a:ahLst/>
              <a:cxnLst/>
              <a:rect l="l" t="t" r="r" b="b"/>
              <a:pathLst>
                <a:path w="5505" h="5505" extrusionOk="0">
                  <a:moveTo>
                    <a:pt x="2769" y="0"/>
                  </a:moveTo>
                  <a:cubicBezTo>
                    <a:pt x="1235" y="0"/>
                    <a:pt x="1" y="1268"/>
                    <a:pt x="1" y="2769"/>
                  </a:cubicBezTo>
                  <a:cubicBezTo>
                    <a:pt x="1" y="4270"/>
                    <a:pt x="1202" y="5504"/>
                    <a:pt x="2769" y="5504"/>
                  </a:cubicBezTo>
                  <a:cubicBezTo>
                    <a:pt x="4271" y="5504"/>
                    <a:pt x="5505" y="4304"/>
                    <a:pt x="5505" y="2769"/>
                  </a:cubicBezTo>
                  <a:cubicBezTo>
                    <a:pt x="5505" y="1201"/>
                    <a:pt x="4304" y="0"/>
                    <a:pt x="27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2" name="Google Shape;1482;p11"/>
          <p:cNvGrpSpPr/>
          <p:nvPr/>
        </p:nvGrpSpPr>
        <p:grpSpPr>
          <a:xfrm>
            <a:off x="50" y="-132175"/>
            <a:ext cx="832143" cy="5305618"/>
            <a:chOff x="1440600" y="197825"/>
            <a:chExt cx="990175" cy="3797050"/>
          </a:xfrm>
        </p:grpSpPr>
        <p:sp>
          <p:nvSpPr>
            <p:cNvPr id="1483" name="Google Shape;1483;p11"/>
            <p:cNvSpPr/>
            <p:nvPr/>
          </p:nvSpPr>
          <p:spPr>
            <a:xfrm>
              <a:off x="1440600" y="197825"/>
              <a:ext cx="990175" cy="1889850"/>
            </a:xfrm>
            <a:custGeom>
              <a:avLst/>
              <a:gdLst/>
              <a:ahLst/>
              <a:cxnLst/>
              <a:rect l="l" t="t" r="r" b="b"/>
              <a:pathLst>
                <a:path w="39607" h="75594" extrusionOk="0">
                  <a:moveTo>
                    <a:pt x="0" y="1"/>
                  </a:moveTo>
                  <a:lnTo>
                    <a:pt x="0" y="75593"/>
                  </a:lnTo>
                  <a:lnTo>
                    <a:pt x="219" y="75593"/>
                  </a:lnTo>
                  <a:cubicBezTo>
                    <a:pt x="21405" y="75593"/>
                    <a:pt x="38652" y="42074"/>
                    <a:pt x="39606"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1"/>
            <p:cNvSpPr/>
            <p:nvPr/>
          </p:nvSpPr>
          <p:spPr>
            <a:xfrm>
              <a:off x="1440600" y="2105050"/>
              <a:ext cx="590825" cy="1889825"/>
            </a:xfrm>
            <a:custGeom>
              <a:avLst/>
              <a:gdLst/>
              <a:ahLst/>
              <a:cxnLst/>
              <a:rect l="l" t="t" r="r" b="b"/>
              <a:pathLst>
                <a:path w="23633" h="75593" extrusionOk="0">
                  <a:moveTo>
                    <a:pt x="0" y="0"/>
                  </a:moveTo>
                  <a:lnTo>
                    <a:pt x="0" y="75593"/>
                  </a:lnTo>
                  <a:lnTo>
                    <a:pt x="23633" y="75593"/>
                  </a:lnTo>
                  <a:cubicBezTo>
                    <a:pt x="23056" y="33659"/>
                    <a:pt x="12712" y="239"/>
                    <a:pt x="0"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1"/>
            <p:cNvSpPr/>
            <p:nvPr/>
          </p:nvSpPr>
          <p:spPr>
            <a:xfrm>
              <a:off x="1440600" y="197825"/>
              <a:ext cx="858875" cy="1889850"/>
            </a:xfrm>
            <a:custGeom>
              <a:avLst/>
              <a:gdLst/>
              <a:ahLst/>
              <a:cxnLst/>
              <a:rect l="l" t="t" r="r" b="b"/>
              <a:pathLst>
                <a:path w="34355" h="75594" extrusionOk="0">
                  <a:moveTo>
                    <a:pt x="0" y="1"/>
                  </a:moveTo>
                  <a:lnTo>
                    <a:pt x="0" y="75593"/>
                  </a:lnTo>
                  <a:lnTo>
                    <a:pt x="179" y="75593"/>
                  </a:lnTo>
                  <a:cubicBezTo>
                    <a:pt x="18560" y="75593"/>
                    <a:pt x="33539" y="42074"/>
                    <a:pt x="343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1"/>
            <p:cNvSpPr/>
            <p:nvPr/>
          </p:nvSpPr>
          <p:spPr>
            <a:xfrm>
              <a:off x="1440600" y="197825"/>
              <a:ext cx="644550" cy="1889850"/>
            </a:xfrm>
            <a:custGeom>
              <a:avLst/>
              <a:gdLst/>
              <a:ahLst/>
              <a:cxnLst/>
              <a:rect l="l" t="t" r="r" b="b"/>
              <a:pathLst>
                <a:path w="25782" h="75594" extrusionOk="0">
                  <a:moveTo>
                    <a:pt x="0" y="1"/>
                  </a:moveTo>
                  <a:lnTo>
                    <a:pt x="0" y="75593"/>
                  </a:lnTo>
                  <a:lnTo>
                    <a:pt x="139" y="75593"/>
                  </a:lnTo>
                  <a:cubicBezTo>
                    <a:pt x="13905" y="75593"/>
                    <a:pt x="25144" y="42074"/>
                    <a:pt x="2578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1"/>
            <p:cNvSpPr/>
            <p:nvPr/>
          </p:nvSpPr>
          <p:spPr>
            <a:xfrm>
              <a:off x="1526125" y="471350"/>
              <a:ext cx="341675" cy="1616325"/>
            </a:xfrm>
            <a:custGeom>
              <a:avLst/>
              <a:gdLst/>
              <a:ahLst/>
              <a:cxnLst/>
              <a:rect l="l" t="t" r="r" b="b"/>
              <a:pathLst>
                <a:path w="13667" h="64653" extrusionOk="0">
                  <a:moveTo>
                    <a:pt x="5690" y="1"/>
                  </a:moveTo>
                  <a:cubicBezTo>
                    <a:pt x="5690" y="1"/>
                    <a:pt x="8177" y="38215"/>
                    <a:pt x="1" y="64652"/>
                  </a:cubicBezTo>
                  <a:cubicBezTo>
                    <a:pt x="13508" y="46788"/>
                    <a:pt x="13667" y="1"/>
                    <a:pt x="136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1"/>
            <p:cNvSpPr/>
            <p:nvPr/>
          </p:nvSpPr>
          <p:spPr>
            <a:xfrm>
              <a:off x="1440600" y="2105050"/>
              <a:ext cx="512750" cy="1889825"/>
            </a:xfrm>
            <a:custGeom>
              <a:avLst/>
              <a:gdLst/>
              <a:ahLst/>
              <a:cxnLst/>
              <a:rect l="l" t="t" r="r" b="b"/>
              <a:pathLst>
                <a:path w="20510" h="75593" extrusionOk="0">
                  <a:moveTo>
                    <a:pt x="0" y="0"/>
                  </a:moveTo>
                  <a:lnTo>
                    <a:pt x="0" y="75593"/>
                  </a:lnTo>
                  <a:lnTo>
                    <a:pt x="20509" y="75593"/>
                  </a:lnTo>
                  <a:cubicBezTo>
                    <a:pt x="20012" y="33659"/>
                    <a:pt x="11021" y="239"/>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1"/>
            <p:cNvSpPr/>
            <p:nvPr/>
          </p:nvSpPr>
          <p:spPr>
            <a:xfrm>
              <a:off x="1440600" y="2105050"/>
              <a:ext cx="384450" cy="1889825"/>
            </a:xfrm>
            <a:custGeom>
              <a:avLst/>
              <a:gdLst/>
              <a:ahLst/>
              <a:cxnLst/>
              <a:rect l="l" t="t" r="r" b="b"/>
              <a:pathLst>
                <a:path w="15378" h="75593" extrusionOk="0">
                  <a:moveTo>
                    <a:pt x="0" y="0"/>
                  </a:moveTo>
                  <a:lnTo>
                    <a:pt x="0" y="75593"/>
                  </a:lnTo>
                  <a:lnTo>
                    <a:pt x="15377" y="75593"/>
                  </a:lnTo>
                  <a:cubicBezTo>
                    <a:pt x="14999" y="33659"/>
                    <a:pt x="8256" y="23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1"/>
            <p:cNvSpPr/>
            <p:nvPr/>
          </p:nvSpPr>
          <p:spPr>
            <a:xfrm>
              <a:off x="1440600" y="2197550"/>
              <a:ext cx="214850" cy="1797325"/>
            </a:xfrm>
            <a:custGeom>
              <a:avLst/>
              <a:gdLst/>
              <a:ahLst/>
              <a:cxnLst/>
              <a:rect l="l" t="t" r="r" b="b"/>
              <a:pathLst>
                <a:path w="8594" h="71893" extrusionOk="0">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1"/>
            <p:cNvSpPr/>
            <p:nvPr/>
          </p:nvSpPr>
          <p:spPr>
            <a:xfrm>
              <a:off x="1440600" y="2035925"/>
              <a:ext cx="214850" cy="206400"/>
            </a:xfrm>
            <a:custGeom>
              <a:avLst/>
              <a:gdLst/>
              <a:ahLst/>
              <a:cxnLst/>
              <a:rect l="l" t="t" r="r" b="b"/>
              <a:pathLst>
                <a:path w="8594" h="8256" extrusionOk="0">
                  <a:moveTo>
                    <a:pt x="0" y="0"/>
                  </a:moveTo>
                  <a:lnTo>
                    <a:pt x="0" y="7082"/>
                  </a:lnTo>
                  <a:lnTo>
                    <a:pt x="8594" y="8256"/>
                  </a:lnTo>
                  <a:lnTo>
                    <a:pt x="8594" y="27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2" name="Google Shape;1492;p11"/>
          <p:cNvGrpSpPr/>
          <p:nvPr/>
        </p:nvGrpSpPr>
        <p:grpSpPr>
          <a:xfrm flipH="1">
            <a:off x="8319293" y="-132175"/>
            <a:ext cx="832143" cy="5305618"/>
            <a:chOff x="1440600" y="197825"/>
            <a:chExt cx="990175" cy="3797050"/>
          </a:xfrm>
        </p:grpSpPr>
        <p:sp>
          <p:nvSpPr>
            <p:cNvPr id="1493" name="Google Shape;1493;p11"/>
            <p:cNvSpPr/>
            <p:nvPr/>
          </p:nvSpPr>
          <p:spPr>
            <a:xfrm>
              <a:off x="1440600" y="197825"/>
              <a:ext cx="990175" cy="1889850"/>
            </a:xfrm>
            <a:custGeom>
              <a:avLst/>
              <a:gdLst/>
              <a:ahLst/>
              <a:cxnLst/>
              <a:rect l="l" t="t" r="r" b="b"/>
              <a:pathLst>
                <a:path w="39607" h="75594" extrusionOk="0">
                  <a:moveTo>
                    <a:pt x="0" y="1"/>
                  </a:moveTo>
                  <a:lnTo>
                    <a:pt x="0" y="75593"/>
                  </a:lnTo>
                  <a:lnTo>
                    <a:pt x="219" y="75593"/>
                  </a:lnTo>
                  <a:cubicBezTo>
                    <a:pt x="21405" y="75593"/>
                    <a:pt x="38652" y="42074"/>
                    <a:pt x="39606"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1"/>
            <p:cNvSpPr/>
            <p:nvPr/>
          </p:nvSpPr>
          <p:spPr>
            <a:xfrm>
              <a:off x="1440600" y="2105050"/>
              <a:ext cx="590825" cy="1889825"/>
            </a:xfrm>
            <a:custGeom>
              <a:avLst/>
              <a:gdLst/>
              <a:ahLst/>
              <a:cxnLst/>
              <a:rect l="l" t="t" r="r" b="b"/>
              <a:pathLst>
                <a:path w="23633" h="75593" extrusionOk="0">
                  <a:moveTo>
                    <a:pt x="0" y="0"/>
                  </a:moveTo>
                  <a:lnTo>
                    <a:pt x="0" y="75593"/>
                  </a:lnTo>
                  <a:lnTo>
                    <a:pt x="23633" y="75593"/>
                  </a:lnTo>
                  <a:cubicBezTo>
                    <a:pt x="23056" y="33659"/>
                    <a:pt x="12712" y="239"/>
                    <a:pt x="0"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1"/>
            <p:cNvSpPr/>
            <p:nvPr/>
          </p:nvSpPr>
          <p:spPr>
            <a:xfrm>
              <a:off x="1440600" y="197825"/>
              <a:ext cx="858875" cy="1889850"/>
            </a:xfrm>
            <a:custGeom>
              <a:avLst/>
              <a:gdLst/>
              <a:ahLst/>
              <a:cxnLst/>
              <a:rect l="l" t="t" r="r" b="b"/>
              <a:pathLst>
                <a:path w="34355" h="75594" extrusionOk="0">
                  <a:moveTo>
                    <a:pt x="0" y="1"/>
                  </a:moveTo>
                  <a:lnTo>
                    <a:pt x="0" y="75593"/>
                  </a:lnTo>
                  <a:lnTo>
                    <a:pt x="179" y="75593"/>
                  </a:lnTo>
                  <a:cubicBezTo>
                    <a:pt x="18560" y="75593"/>
                    <a:pt x="33539" y="42074"/>
                    <a:pt x="343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1"/>
            <p:cNvSpPr/>
            <p:nvPr/>
          </p:nvSpPr>
          <p:spPr>
            <a:xfrm>
              <a:off x="1440600" y="197825"/>
              <a:ext cx="644550" cy="1889850"/>
            </a:xfrm>
            <a:custGeom>
              <a:avLst/>
              <a:gdLst/>
              <a:ahLst/>
              <a:cxnLst/>
              <a:rect l="l" t="t" r="r" b="b"/>
              <a:pathLst>
                <a:path w="25782" h="75594" extrusionOk="0">
                  <a:moveTo>
                    <a:pt x="0" y="1"/>
                  </a:moveTo>
                  <a:lnTo>
                    <a:pt x="0" y="75593"/>
                  </a:lnTo>
                  <a:lnTo>
                    <a:pt x="139" y="75593"/>
                  </a:lnTo>
                  <a:cubicBezTo>
                    <a:pt x="13905" y="75593"/>
                    <a:pt x="25144" y="42074"/>
                    <a:pt x="25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1"/>
            <p:cNvSpPr/>
            <p:nvPr/>
          </p:nvSpPr>
          <p:spPr>
            <a:xfrm>
              <a:off x="1526125" y="471350"/>
              <a:ext cx="341675" cy="1616325"/>
            </a:xfrm>
            <a:custGeom>
              <a:avLst/>
              <a:gdLst/>
              <a:ahLst/>
              <a:cxnLst/>
              <a:rect l="l" t="t" r="r" b="b"/>
              <a:pathLst>
                <a:path w="13667" h="64653" extrusionOk="0">
                  <a:moveTo>
                    <a:pt x="5690" y="1"/>
                  </a:moveTo>
                  <a:cubicBezTo>
                    <a:pt x="5690" y="1"/>
                    <a:pt x="8177" y="38215"/>
                    <a:pt x="1" y="64652"/>
                  </a:cubicBezTo>
                  <a:cubicBezTo>
                    <a:pt x="13508" y="46788"/>
                    <a:pt x="13667" y="1"/>
                    <a:pt x="136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1"/>
            <p:cNvSpPr/>
            <p:nvPr/>
          </p:nvSpPr>
          <p:spPr>
            <a:xfrm>
              <a:off x="1440600" y="2105050"/>
              <a:ext cx="512750" cy="1889825"/>
            </a:xfrm>
            <a:custGeom>
              <a:avLst/>
              <a:gdLst/>
              <a:ahLst/>
              <a:cxnLst/>
              <a:rect l="l" t="t" r="r" b="b"/>
              <a:pathLst>
                <a:path w="20510" h="75593" extrusionOk="0">
                  <a:moveTo>
                    <a:pt x="0" y="0"/>
                  </a:moveTo>
                  <a:lnTo>
                    <a:pt x="0" y="75593"/>
                  </a:lnTo>
                  <a:lnTo>
                    <a:pt x="20509" y="75593"/>
                  </a:lnTo>
                  <a:cubicBezTo>
                    <a:pt x="20012" y="33659"/>
                    <a:pt x="11021" y="239"/>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1"/>
            <p:cNvSpPr/>
            <p:nvPr/>
          </p:nvSpPr>
          <p:spPr>
            <a:xfrm>
              <a:off x="1440600" y="2105050"/>
              <a:ext cx="384450" cy="1889825"/>
            </a:xfrm>
            <a:custGeom>
              <a:avLst/>
              <a:gdLst/>
              <a:ahLst/>
              <a:cxnLst/>
              <a:rect l="l" t="t" r="r" b="b"/>
              <a:pathLst>
                <a:path w="15378" h="75593" extrusionOk="0">
                  <a:moveTo>
                    <a:pt x="0" y="0"/>
                  </a:moveTo>
                  <a:lnTo>
                    <a:pt x="0" y="75593"/>
                  </a:lnTo>
                  <a:lnTo>
                    <a:pt x="15377" y="75593"/>
                  </a:lnTo>
                  <a:cubicBezTo>
                    <a:pt x="14999" y="33659"/>
                    <a:pt x="8256" y="239"/>
                    <a:pt x="0"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1"/>
            <p:cNvSpPr/>
            <p:nvPr/>
          </p:nvSpPr>
          <p:spPr>
            <a:xfrm>
              <a:off x="1440600" y="2197550"/>
              <a:ext cx="214850" cy="1797325"/>
            </a:xfrm>
            <a:custGeom>
              <a:avLst/>
              <a:gdLst/>
              <a:ahLst/>
              <a:cxnLst/>
              <a:rect l="l" t="t" r="r" b="b"/>
              <a:pathLst>
                <a:path w="8594" h="71893" extrusionOk="0">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1"/>
            <p:cNvSpPr/>
            <p:nvPr/>
          </p:nvSpPr>
          <p:spPr>
            <a:xfrm>
              <a:off x="1440600" y="2035925"/>
              <a:ext cx="214850" cy="206400"/>
            </a:xfrm>
            <a:custGeom>
              <a:avLst/>
              <a:gdLst/>
              <a:ahLst/>
              <a:cxnLst/>
              <a:rect l="l" t="t" r="r" b="b"/>
              <a:pathLst>
                <a:path w="8594" h="8256" extrusionOk="0">
                  <a:moveTo>
                    <a:pt x="0" y="0"/>
                  </a:moveTo>
                  <a:lnTo>
                    <a:pt x="0" y="7082"/>
                  </a:lnTo>
                  <a:lnTo>
                    <a:pt x="8594" y="8256"/>
                  </a:lnTo>
                  <a:lnTo>
                    <a:pt x="8594" y="27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2" name="Google Shape;1502;p11"/>
          <p:cNvGrpSpPr/>
          <p:nvPr/>
        </p:nvGrpSpPr>
        <p:grpSpPr>
          <a:xfrm>
            <a:off x="-417858" y="-823150"/>
            <a:ext cx="9978772" cy="1382075"/>
            <a:chOff x="193475" y="-693375"/>
            <a:chExt cx="7221575" cy="1382075"/>
          </a:xfrm>
        </p:grpSpPr>
        <p:sp>
          <p:nvSpPr>
            <p:cNvPr id="1503" name="Google Shape;1503;p11"/>
            <p:cNvSpPr/>
            <p:nvPr/>
          </p:nvSpPr>
          <p:spPr>
            <a:xfrm>
              <a:off x="363575" y="384325"/>
              <a:ext cx="6883875" cy="304375"/>
            </a:xfrm>
            <a:custGeom>
              <a:avLst/>
              <a:gdLst/>
              <a:ahLst/>
              <a:cxnLst/>
              <a:rect l="l" t="t" r="r" b="b"/>
              <a:pathLst>
                <a:path w="275355" h="12175" extrusionOk="0">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1"/>
            <p:cNvSpPr/>
            <p:nvPr/>
          </p:nvSpPr>
          <p:spPr>
            <a:xfrm>
              <a:off x="363575" y="-634175"/>
              <a:ext cx="6695900" cy="1158775"/>
            </a:xfrm>
            <a:custGeom>
              <a:avLst/>
              <a:gdLst/>
              <a:ahLst/>
              <a:cxnLst/>
              <a:rect l="l" t="t" r="r" b="b"/>
              <a:pathLst>
                <a:path w="267836" h="46351" extrusionOk="0">
                  <a:moveTo>
                    <a:pt x="0" y="0"/>
                  </a:moveTo>
                  <a:lnTo>
                    <a:pt x="0" y="46350"/>
                  </a:lnTo>
                  <a:lnTo>
                    <a:pt x="267835" y="46350"/>
                  </a:lnTo>
                  <a:lnTo>
                    <a:pt x="267835"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1"/>
            <p:cNvSpPr/>
            <p:nvPr/>
          </p:nvSpPr>
          <p:spPr>
            <a:xfrm>
              <a:off x="363575" y="-634175"/>
              <a:ext cx="363050" cy="1194575"/>
            </a:xfrm>
            <a:custGeom>
              <a:avLst/>
              <a:gdLst/>
              <a:ahLst/>
              <a:cxnLst/>
              <a:rect l="l" t="t" r="r" b="b"/>
              <a:pathLst>
                <a:path w="14522" h="47783" extrusionOk="0">
                  <a:moveTo>
                    <a:pt x="0" y="0"/>
                  </a:moveTo>
                  <a:lnTo>
                    <a:pt x="0" y="47782"/>
                  </a:lnTo>
                  <a:lnTo>
                    <a:pt x="14522" y="47782"/>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1"/>
            <p:cNvSpPr/>
            <p:nvPr/>
          </p:nvSpPr>
          <p:spPr>
            <a:xfrm>
              <a:off x="434175" y="-634175"/>
              <a:ext cx="210900" cy="1194575"/>
            </a:xfrm>
            <a:custGeom>
              <a:avLst/>
              <a:gdLst/>
              <a:ahLst/>
              <a:cxnLst/>
              <a:rect l="l" t="t" r="r" b="b"/>
              <a:pathLst>
                <a:path w="8436" h="47783" extrusionOk="0">
                  <a:moveTo>
                    <a:pt x="1" y="0"/>
                  </a:moveTo>
                  <a:lnTo>
                    <a:pt x="1" y="47782"/>
                  </a:lnTo>
                  <a:lnTo>
                    <a:pt x="8435" y="47782"/>
                  </a:lnTo>
                  <a:lnTo>
                    <a:pt x="8435"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1"/>
            <p:cNvSpPr/>
            <p:nvPr/>
          </p:nvSpPr>
          <p:spPr>
            <a:xfrm>
              <a:off x="785300" y="-634175"/>
              <a:ext cx="351125" cy="1228900"/>
            </a:xfrm>
            <a:custGeom>
              <a:avLst/>
              <a:gdLst/>
              <a:ahLst/>
              <a:cxnLst/>
              <a:rect l="l" t="t" r="r" b="b"/>
              <a:pathLst>
                <a:path w="14045" h="49156" extrusionOk="0">
                  <a:moveTo>
                    <a:pt x="0" y="0"/>
                  </a:moveTo>
                  <a:lnTo>
                    <a:pt x="0" y="49155"/>
                  </a:lnTo>
                  <a:lnTo>
                    <a:pt x="14044" y="49155"/>
                  </a:lnTo>
                  <a:lnTo>
                    <a:pt x="14044"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1"/>
            <p:cNvSpPr/>
            <p:nvPr/>
          </p:nvSpPr>
          <p:spPr>
            <a:xfrm>
              <a:off x="867350" y="-634175"/>
              <a:ext cx="187025" cy="1228900"/>
            </a:xfrm>
            <a:custGeom>
              <a:avLst/>
              <a:gdLst/>
              <a:ahLst/>
              <a:cxnLst/>
              <a:rect l="l" t="t" r="r" b="b"/>
              <a:pathLst>
                <a:path w="7481" h="49156" extrusionOk="0">
                  <a:moveTo>
                    <a:pt x="0" y="0"/>
                  </a:moveTo>
                  <a:lnTo>
                    <a:pt x="0" y="49155"/>
                  </a:lnTo>
                  <a:lnTo>
                    <a:pt x="7480" y="49155"/>
                  </a:lnTo>
                  <a:lnTo>
                    <a:pt x="7480"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1"/>
            <p:cNvSpPr/>
            <p:nvPr/>
          </p:nvSpPr>
          <p:spPr>
            <a:xfrm>
              <a:off x="1195075" y="-634175"/>
              <a:ext cx="363075" cy="1194575"/>
            </a:xfrm>
            <a:custGeom>
              <a:avLst/>
              <a:gdLst/>
              <a:ahLst/>
              <a:cxnLst/>
              <a:rect l="l" t="t" r="r" b="b"/>
              <a:pathLst>
                <a:path w="14523" h="47783" extrusionOk="0">
                  <a:moveTo>
                    <a:pt x="1" y="0"/>
                  </a:moveTo>
                  <a:lnTo>
                    <a:pt x="1" y="47782"/>
                  </a:lnTo>
                  <a:lnTo>
                    <a:pt x="14522" y="47782"/>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1"/>
            <p:cNvSpPr/>
            <p:nvPr/>
          </p:nvSpPr>
          <p:spPr>
            <a:xfrm>
              <a:off x="1277150" y="-634175"/>
              <a:ext cx="198950" cy="1194575"/>
            </a:xfrm>
            <a:custGeom>
              <a:avLst/>
              <a:gdLst/>
              <a:ahLst/>
              <a:cxnLst/>
              <a:rect l="l" t="t" r="r" b="b"/>
              <a:pathLst>
                <a:path w="7958" h="47783" extrusionOk="0">
                  <a:moveTo>
                    <a:pt x="0" y="0"/>
                  </a:moveTo>
                  <a:lnTo>
                    <a:pt x="0" y="47782"/>
                  </a:lnTo>
                  <a:lnTo>
                    <a:pt x="7957" y="47782"/>
                  </a:lnTo>
                  <a:lnTo>
                    <a:pt x="7957"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1"/>
            <p:cNvSpPr/>
            <p:nvPr/>
          </p:nvSpPr>
          <p:spPr>
            <a:xfrm>
              <a:off x="1616300" y="-634175"/>
              <a:ext cx="363075" cy="1228900"/>
            </a:xfrm>
            <a:custGeom>
              <a:avLst/>
              <a:gdLst/>
              <a:ahLst/>
              <a:cxnLst/>
              <a:rect l="l" t="t" r="r" b="b"/>
              <a:pathLst>
                <a:path w="14523" h="49156" extrusionOk="0">
                  <a:moveTo>
                    <a:pt x="1" y="0"/>
                  </a:moveTo>
                  <a:lnTo>
                    <a:pt x="1" y="49155"/>
                  </a:lnTo>
                  <a:lnTo>
                    <a:pt x="14523" y="49155"/>
                  </a:lnTo>
                  <a:lnTo>
                    <a:pt x="14523"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1"/>
            <p:cNvSpPr/>
            <p:nvPr/>
          </p:nvSpPr>
          <p:spPr>
            <a:xfrm>
              <a:off x="1698375" y="-634175"/>
              <a:ext cx="210875" cy="1228900"/>
            </a:xfrm>
            <a:custGeom>
              <a:avLst/>
              <a:gdLst/>
              <a:ahLst/>
              <a:cxnLst/>
              <a:rect l="l" t="t" r="r" b="b"/>
              <a:pathLst>
                <a:path w="8435" h="49156" extrusionOk="0">
                  <a:moveTo>
                    <a:pt x="0" y="0"/>
                  </a:moveTo>
                  <a:lnTo>
                    <a:pt x="0" y="49155"/>
                  </a:lnTo>
                  <a:lnTo>
                    <a:pt x="8435" y="49155"/>
                  </a:lnTo>
                  <a:lnTo>
                    <a:pt x="8435"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1"/>
            <p:cNvSpPr/>
            <p:nvPr/>
          </p:nvSpPr>
          <p:spPr>
            <a:xfrm>
              <a:off x="2038025" y="-634175"/>
              <a:ext cx="351150" cy="1194575"/>
            </a:xfrm>
            <a:custGeom>
              <a:avLst/>
              <a:gdLst/>
              <a:ahLst/>
              <a:cxnLst/>
              <a:rect l="l" t="t" r="r" b="b"/>
              <a:pathLst>
                <a:path w="14046" h="47783" extrusionOk="0">
                  <a:moveTo>
                    <a:pt x="1" y="0"/>
                  </a:moveTo>
                  <a:lnTo>
                    <a:pt x="1" y="47782"/>
                  </a:lnTo>
                  <a:lnTo>
                    <a:pt x="14045" y="47782"/>
                  </a:lnTo>
                  <a:lnTo>
                    <a:pt x="14045"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1"/>
            <p:cNvSpPr/>
            <p:nvPr/>
          </p:nvSpPr>
          <p:spPr>
            <a:xfrm>
              <a:off x="2108150" y="-634175"/>
              <a:ext cx="198950" cy="1194575"/>
            </a:xfrm>
            <a:custGeom>
              <a:avLst/>
              <a:gdLst/>
              <a:ahLst/>
              <a:cxnLst/>
              <a:rect l="l" t="t" r="r" b="b"/>
              <a:pathLst>
                <a:path w="7958" h="47783" extrusionOk="0">
                  <a:moveTo>
                    <a:pt x="1" y="0"/>
                  </a:moveTo>
                  <a:lnTo>
                    <a:pt x="1" y="47782"/>
                  </a:lnTo>
                  <a:lnTo>
                    <a:pt x="7958" y="47782"/>
                  </a:lnTo>
                  <a:lnTo>
                    <a:pt x="7958"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1"/>
            <p:cNvSpPr/>
            <p:nvPr/>
          </p:nvSpPr>
          <p:spPr>
            <a:xfrm>
              <a:off x="2447825" y="-634175"/>
              <a:ext cx="363075" cy="1228900"/>
            </a:xfrm>
            <a:custGeom>
              <a:avLst/>
              <a:gdLst/>
              <a:ahLst/>
              <a:cxnLst/>
              <a:rect l="l" t="t" r="r" b="b"/>
              <a:pathLst>
                <a:path w="14523" h="49156" extrusionOk="0">
                  <a:moveTo>
                    <a:pt x="0" y="0"/>
                  </a:moveTo>
                  <a:lnTo>
                    <a:pt x="0" y="49155"/>
                  </a:lnTo>
                  <a:lnTo>
                    <a:pt x="14522" y="49155"/>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1"/>
            <p:cNvSpPr/>
            <p:nvPr/>
          </p:nvSpPr>
          <p:spPr>
            <a:xfrm>
              <a:off x="2529375" y="-634175"/>
              <a:ext cx="198950" cy="1228900"/>
            </a:xfrm>
            <a:custGeom>
              <a:avLst/>
              <a:gdLst/>
              <a:ahLst/>
              <a:cxnLst/>
              <a:rect l="l" t="t" r="r" b="b"/>
              <a:pathLst>
                <a:path w="7958" h="49156" extrusionOk="0">
                  <a:moveTo>
                    <a:pt x="1" y="0"/>
                  </a:moveTo>
                  <a:lnTo>
                    <a:pt x="1" y="49155"/>
                  </a:lnTo>
                  <a:lnTo>
                    <a:pt x="7958" y="49155"/>
                  </a:lnTo>
                  <a:lnTo>
                    <a:pt x="7958"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1"/>
            <p:cNvSpPr/>
            <p:nvPr/>
          </p:nvSpPr>
          <p:spPr>
            <a:xfrm>
              <a:off x="2892925" y="-634175"/>
              <a:ext cx="363075" cy="1194575"/>
            </a:xfrm>
            <a:custGeom>
              <a:avLst/>
              <a:gdLst/>
              <a:ahLst/>
              <a:cxnLst/>
              <a:rect l="l" t="t" r="r" b="b"/>
              <a:pathLst>
                <a:path w="14523" h="47783" extrusionOk="0">
                  <a:moveTo>
                    <a:pt x="0" y="0"/>
                  </a:moveTo>
                  <a:lnTo>
                    <a:pt x="0" y="47782"/>
                  </a:lnTo>
                  <a:lnTo>
                    <a:pt x="14522" y="47782"/>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1"/>
            <p:cNvSpPr/>
            <p:nvPr/>
          </p:nvSpPr>
          <p:spPr>
            <a:xfrm>
              <a:off x="2973975" y="-634175"/>
              <a:ext cx="210900" cy="1194575"/>
            </a:xfrm>
            <a:custGeom>
              <a:avLst/>
              <a:gdLst/>
              <a:ahLst/>
              <a:cxnLst/>
              <a:rect l="l" t="t" r="r" b="b"/>
              <a:pathLst>
                <a:path w="8436" h="47783" extrusionOk="0">
                  <a:moveTo>
                    <a:pt x="1" y="0"/>
                  </a:moveTo>
                  <a:lnTo>
                    <a:pt x="1" y="47782"/>
                  </a:lnTo>
                  <a:lnTo>
                    <a:pt x="8435" y="47782"/>
                  </a:lnTo>
                  <a:lnTo>
                    <a:pt x="8435"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1"/>
            <p:cNvSpPr/>
            <p:nvPr/>
          </p:nvSpPr>
          <p:spPr>
            <a:xfrm>
              <a:off x="3325600" y="-634175"/>
              <a:ext cx="374500" cy="1228900"/>
            </a:xfrm>
            <a:custGeom>
              <a:avLst/>
              <a:gdLst/>
              <a:ahLst/>
              <a:cxnLst/>
              <a:rect l="l" t="t" r="r" b="b"/>
              <a:pathLst>
                <a:path w="14980" h="49156" extrusionOk="0">
                  <a:moveTo>
                    <a:pt x="0" y="0"/>
                  </a:moveTo>
                  <a:lnTo>
                    <a:pt x="0" y="49155"/>
                  </a:lnTo>
                  <a:lnTo>
                    <a:pt x="14979" y="49155"/>
                  </a:lnTo>
                  <a:lnTo>
                    <a:pt x="14979"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1"/>
            <p:cNvSpPr/>
            <p:nvPr/>
          </p:nvSpPr>
          <p:spPr>
            <a:xfrm>
              <a:off x="3407650" y="-634175"/>
              <a:ext cx="210375" cy="1228900"/>
            </a:xfrm>
            <a:custGeom>
              <a:avLst/>
              <a:gdLst/>
              <a:ahLst/>
              <a:cxnLst/>
              <a:rect l="l" t="t" r="r" b="b"/>
              <a:pathLst>
                <a:path w="8415" h="49156" extrusionOk="0">
                  <a:moveTo>
                    <a:pt x="0" y="0"/>
                  </a:moveTo>
                  <a:lnTo>
                    <a:pt x="0" y="49155"/>
                  </a:lnTo>
                  <a:lnTo>
                    <a:pt x="8415" y="49155"/>
                  </a:lnTo>
                  <a:lnTo>
                    <a:pt x="8415"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1"/>
            <p:cNvSpPr/>
            <p:nvPr/>
          </p:nvSpPr>
          <p:spPr>
            <a:xfrm>
              <a:off x="3770675" y="-634175"/>
              <a:ext cx="385950" cy="1194575"/>
            </a:xfrm>
            <a:custGeom>
              <a:avLst/>
              <a:gdLst/>
              <a:ahLst/>
              <a:cxnLst/>
              <a:rect l="l" t="t" r="r" b="b"/>
              <a:pathLst>
                <a:path w="15438" h="47783" extrusionOk="0">
                  <a:moveTo>
                    <a:pt x="1" y="0"/>
                  </a:moveTo>
                  <a:lnTo>
                    <a:pt x="1" y="47782"/>
                  </a:lnTo>
                  <a:lnTo>
                    <a:pt x="15438" y="47782"/>
                  </a:lnTo>
                  <a:lnTo>
                    <a:pt x="15438"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1"/>
            <p:cNvSpPr/>
            <p:nvPr/>
          </p:nvSpPr>
          <p:spPr>
            <a:xfrm>
              <a:off x="3864175" y="-634175"/>
              <a:ext cx="198950" cy="1194575"/>
            </a:xfrm>
            <a:custGeom>
              <a:avLst/>
              <a:gdLst/>
              <a:ahLst/>
              <a:cxnLst/>
              <a:rect l="l" t="t" r="r" b="b"/>
              <a:pathLst>
                <a:path w="7958" h="47783" extrusionOk="0">
                  <a:moveTo>
                    <a:pt x="1" y="0"/>
                  </a:moveTo>
                  <a:lnTo>
                    <a:pt x="1" y="47782"/>
                  </a:lnTo>
                  <a:lnTo>
                    <a:pt x="7958" y="47782"/>
                  </a:lnTo>
                  <a:lnTo>
                    <a:pt x="7958"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1"/>
            <p:cNvSpPr/>
            <p:nvPr/>
          </p:nvSpPr>
          <p:spPr>
            <a:xfrm>
              <a:off x="4226725" y="-634175"/>
              <a:ext cx="363075" cy="1228900"/>
            </a:xfrm>
            <a:custGeom>
              <a:avLst/>
              <a:gdLst/>
              <a:ahLst/>
              <a:cxnLst/>
              <a:rect l="l" t="t" r="r" b="b"/>
              <a:pathLst>
                <a:path w="14523" h="49156" extrusionOk="0">
                  <a:moveTo>
                    <a:pt x="1" y="0"/>
                  </a:moveTo>
                  <a:lnTo>
                    <a:pt x="1" y="49155"/>
                  </a:lnTo>
                  <a:lnTo>
                    <a:pt x="14522" y="49155"/>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1"/>
            <p:cNvSpPr/>
            <p:nvPr/>
          </p:nvSpPr>
          <p:spPr>
            <a:xfrm>
              <a:off x="4308775" y="-634175"/>
              <a:ext cx="187025" cy="1228900"/>
            </a:xfrm>
            <a:custGeom>
              <a:avLst/>
              <a:gdLst/>
              <a:ahLst/>
              <a:cxnLst/>
              <a:rect l="l" t="t" r="r" b="b"/>
              <a:pathLst>
                <a:path w="7481" h="49156" extrusionOk="0">
                  <a:moveTo>
                    <a:pt x="1" y="0"/>
                  </a:moveTo>
                  <a:lnTo>
                    <a:pt x="1" y="49155"/>
                  </a:lnTo>
                  <a:lnTo>
                    <a:pt x="7481" y="49155"/>
                  </a:lnTo>
                  <a:lnTo>
                    <a:pt x="7481"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1"/>
            <p:cNvSpPr/>
            <p:nvPr/>
          </p:nvSpPr>
          <p:spPr>
            <a:xfrm>
              <a:off x="4671825" y="-634175"/>
              <a:ext cx="363075" cy="1194575"/>
            </a:xfrm>
            <a:custGeom>
              <a:avLst/>
              <a:gdLst/>
              <a:ahLst/>
              <a:cxnLst/>
              <a:rect l="l" t="t" r="r" b="b"/>
              <a:pathLst>
                <a:path w="14523" h="47783" extrusionOk="0">
                  <a:moveTo>
                    <a:pt x="1" y="0"/>
                  </a:moveTo>
                  <a:lnTo>
                    <a:pt x="1" y="47782"/>
                  </a:lnTo>
                  <a:lnTo>
                    <a:pt x="14522" y="47782"/>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1"/>
            <p:cNvSpPr/>
            <p:nvPr/>
          </p:nvSpPr>
          <p:spPr>
            <a:xfrm>
              <a:off x="4741950" y="-634175"/>
              <a:ext cx="210875" cy="1194575"/>
            </a:xfrm>
            <a:custGeom>
              <a:avLst/>
              <a:gdLst/>
              <a:ahLst/>
              <a:cxnLst/>
              <a:rect l="l" t="t" r="r" b="b"/>
              <a:pathLst>
                <a:path w="8435" h="47783" extrusionOk="0">
                  <a:moveTo>
                    <a:pt x="0" y="0"/>
                  </a:moveTo>
                  <a:lnTo>
                    <a:pt x="0" y="47782"/>
                  </a:lnTo>
                  <a:lnTo>
                    <a:pt x="8435" y="47782"/>
                  </a:lnTo>
                  <a:lnTo>
                    <a:pt x="8435"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1"/>
            <p:cNvSpPr/>
            <p:nvPr/>
          </p:nvSpPr>
          <p:spPr>
            <a:xfrm>
              <a:off x="5116425" y="-634175"/>
              <a:ext cx="363075" cy="1228900"/>
            </a:xfrm>
            <a:custGeom>
              <a:avLst/>
              <a:gdLst/>
              <a:ahLst/>
              <a:cxnLst/>
              <a:rect l="l" t="t" r="r" b="b"/>
              <a:pathLst>
                <a:path w="14523" h="49156" extrusionOk="0">
                  <a:moveTo>
                    <a:pt x="1" y="0"/>
                  </a:moveTo>
                  <a:lnTo>
                    <a:pt x="1" y="49155"/>
                  </a:lnTo>
                  <a:lnTo>
                    <a:pt x="14522" y="49155"/>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1"/>
            <p:cNvSpPr/>
            <p:nvPr/>
          </p:nvSpPr>
          <p:spPr>
            <a:xfrm>
              <a:off x="5198475" y="-634175"/>
              <a:ext cx="198950" cy="1228900"/>
            </a:xfrm>
            <a:custGeom>
              <a:avLst/>
              <a:gdLst/>
              <a:ahLst/>
              <a:cxnLst/>
              <a:rect l="l" t="t" r="r" b="b"/>
              <a:pathLst>
                <a:path w="7958" h="49156" extrusionOk="0">
                  <a:moveTo>
                    <a:pt x="1" y="0"/>
                  </a:moveTo>
                  <a:lnTo>
                    <a:pt x="1" y="49155"/>
                  </a:lnTo>
                  <a:lnTo>
                    <a:pt x="7958" y="49155"/>
                  </a:lnTo>
                  <a:lnTo>
                    <a:pt x="7958"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1"/>
            <p:cNvSpPr/>
            <p:nvPr/>
          </p:nvSpPr>
          <p:spPr>
            <a:xfrm>
              <a:off x="5549600" y="-634175"/>
              <a:ext cx="375000" cy="1228900"/>
            </a:xfrm>
            <a:custGeom>
              <a:avLst/>
              <a:gdLst/>
              <a:ahLst/>
              <a:cxnLst/>
              <a:rect l="l" t="t" r="r" b="b"/>
              <a:pathLst>
                <a:path w="15000" h="49156" extrusionOk="0">
                  <a:moveTo>
                    <a:pt x="0" y="0"/>
                  </a:moveTo>
                  <a:lnTo>
                    <a:pt x="0" y="49155"/>
                  </a:lnTo>
                  <a:lnTo>
                    <a:pt x="14999" y="49155"/>
                  </a:lnTo>
                  <a:lnTo>
                    <a:pt x="14999"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1"/>
            <p:cNvSpPr/>
            <p:nvPr/>
          </p:nvSpPr>
          <p:spPr>
            <a:xfrm>
              <a:off x="5631650" y="-634175"/>
              <a:ext cx="198950" cy="1228900"/>
            </a:xfrm>
            <a:custGeom>
              <a:avLst/>
              <a:gdLst/>
              <a:ahLst/>
              <a:cxnLst/>
              <a:rect l="l" t="t" r="r" b="b"/>
              <a:pathLst>
                <a:path w="7958" h="49156" extrusionOk="0">
                  <a:moveTo>
                    <a:pt x="0" y="0"/>
                  </a:moveTo>
                  <a:lnTo>
                    <a:pt x="0" y="49155"/>
                  </a:lnTo>
                  <a:lnTo>
                    <a:pt x="7957" y="49155"/>
                  </a:lnTo>
                  <a:lnTo>
                    <a:pt x="7957"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1"/>
            <p:cNvSpPr/>
            <p:nvPr/>
          </p:nvSpPr>
          <p:spPr>
            <a:xfrm>
              <a:off x="6006625" y="-634175"/>
              <a:ext cx="363075" cy="1194575"/>
            </a:xfrm>
            <a:custGeom>
              <a:avLst/>
              <a:gdLst/>
              <a:ahLst/>
              <a:cxnLst/>
              <a:rect l="l" t="t" r="r" b="b"/>
              <a:pathLst>
                <a:path w="14523" h="47783" extrusionOk="0">
                  <a:moveTo>
                    <a:pt x="0" y="0"/>
                  </a:moveTo>
                  <a:lnTo>
                    <a:pt x="0" y="47782"/>
                  </a:lnTo>
                  <a:lnTo>
                    <a:pt x="14522" y="47782"/>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1"/>
            <p:cNvSpPr/>
            <p:nvPr/>
          </p:nvSpPr>
          <p:spPr>
            <a:xfrm>
              <a:off x="6076750" y="-634175"/>
              <a:ext cx="210875" cy="1194575"/>
            </a:xfrm>
            <a:custGeom>
              <a:avLst/>
              <a:gdLst/>
              <a:ahLst/>
              <a:cxnLst/>
              <a:rect l="l" t="t" r="r" b="b"/>
              <a:pathLst>
                <a:path w="8435" h="47783" extrusionOk="0">
                  <a:moveTo>
                    <a:pt x="0" y="0"/>
                  </a:moveTo>
                  <a:lnTo>
                    <a:pt x="0" y="47782"/>
                  </a:lnTo>
                  <a:lnTo>
                    <a:pt x="8435" y="47782"/>
                  </a:lnTo>
                  <a:lnTo>
                    <a:pt x="8435"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1"/>
            <p:cNvSpPr/>
            <p:nvPr/>
          </p:nvSpPr>
          <p:spPr>
            <a:xfrm>
              <a:off x="6451225" y="-634175"/>
              <a:ext cx="351125" cy="1228900"/>
            </a:xfrm>
            <a:custGeom>
              <a:avLst/>
              <a:gdLst/>
              <a:ahLst/>
              <a:cxnLst/>
              <a:rect l="l" t="t" r="r" b="b"/>
              <a:pathLst>
                <a:path w="14045" h="49156" extrusionOk="0">
                  <a:moveTo>
                    <a:pt x="1" y="0"/>
                  </a:moveTo>
                  <a:lnTo>
                    <a:pt x="1" y="49155"/>
                  </a:lnTo>
                  <a:lnTo>
                    <a:pt x="14045" y="49155"/>
                  </a:lnTo>
                  <a:lnTo>
                    <a:pt x="14045"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1"/>
            <p:cNvSpPr/>
            <p:nvPr/>
          </p:nvSpPr>
          <p:spPr>
            <a:xfrm>
              <a:off x="6532775" y="-634175"/>
              <a:ext cx="187525" cy="1228900"/>
            </a:xfrm>
            <a:custGeom>
              <a:avLst/>
              <a:gdLst/>
              <a:ahLst/>
              <a:cxnLst/>
              <a:rect l="l" t="t" r="r" b="b"/>
              <a:pathLst>
                <a:path w="7501" h="49156" extrusionOk="0">
                  <a:moveTo>
                    <a:pt x="1" y="0"/>
                  </a:moveTo>
                  <a:lnTo>
                    <a:pt x="1" y="49155"/>
                  </a:lnTo>
                  <a:lnTo>
                    <a:pt x="7501" y="49155"/>
                  </a:lnTo>
                  <a:lnTo>
                    <a:pt x="7501"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1"/>
            <p:cNvSpPr/>
            <p:nvPr/>
          </p:nvSpPr>
          <p:spPr>
            <a:xfrm>
              <a:off x="6884400" y="-634175"/>
              <a:ext cx="363050" cy="1194575"/>
            </a:xfrm>
            <a:custGeom>
              <a:avLst/>
              <a:gdLst/>
              <a:ahLst/>
              <a:cxnLst/>
              <a:rect l="l" t="t" r="r" b="b"/>
              <a:pathLst>
                <a:path w="14522" h="47783" extrusionOk="0">
                  <a:moveTo>
                    <a:pt x="0" y="0"/>
                  </a:moveTo>
                  <a:lnTo>
                    <a:pt x="0" y="47782"/>
                  </a:lnTo>
                  <a:lnTo>
                    <a:pt x="14522" y="47782"/>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1"/>
            <p:cNvSpPr/>
            <p:nvPr/>
          </p:nvSpPr>
          <p:spPr>
            <a:xfrm>
              <a:off x="6978375" y="-634175"/>
              <a:ext cx="198950" cy="1194575"/>
            </a:xfrm>
            <a:custGeom>
              <a:avLst/>
              <a:gdLst/>
              <a:ahLst/>
              <a:cxnLst/>
              <a:rect l="l" t="t" r="r" b="b"/>
              <a:pathLst>
                <a:path w="7958" h="47783" extrusionOk="0">
                  <a:moveTo>
                    <a:pt x="1" y="0"/>
                  </a:moveTo>
                  <a:lnTo>
                    <a:pt x="1" y="47782"/>
                  </a:lnTo>
                  <a:lnTo>
                    <a:pt x="7958" y="47782"/>
                  </a:lnTo>
                  <a:lnTo>
                    <a:pt x="7958"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1"/>
            <p:cNvSpPr/>
            <p:nvPr/>
          </p:nvSpPr>
          <p:spPr>
            <a:xfrm>
              <a:off x="211400" y="-634175"/>
              <a:ext cx="7094250" cy="25"/>
            </a:xfrm>
            <a:custGeom>
              <a:avLst/>
              <a:gdLst/>
              <a:ahLst/>
              <a:cxnLst/>
              <a:rect l="l" t="t" r="r" b="b"/>
              <a:pathLst>
                <a:path w="283770" h="1" fill="none" extrusionOk="0">
                  <a:moveTo>
                    <a:pt x="0" y="0"/>
                  </a:moveTo>
                  <a:lnTo>
                    <a:pt x="283769" y="0"/>
                  </a:lnTo>
                </a:path>
              </a:pathLst>
            </a:custGeom>
            <a:noFill/>
            <a:ln w="46750" cap="flat" cmpd="sng">
              <a:solidFill>
                <a:srgbClr val="FFB726"/>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1"/>
            <p:cNvSpPr/>
            <p:nvPr/>
          </p:nvSpPr>
          <p:spPr>
            <a:xfrm>
              <a:off x="7287225" y="-693375"/>
              <a:ext cx="127825" cy="128350"/>
            </a:xfrm>
            <a:custGeom>
              <a:avLst/>
              <a:gdLst/>
              <a:ahLst/>
              <a:cxnLst/>
              <a:rect l="l" t="t" r="r" b="b"/>
              <a:pathLst>
                <a:path w="5113" h="5134" extrusionOk="0">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1"/>
            <p:cNvSpPr/>
            <p:nvPr/>
          </p:nvSpPr>
          <p:spPr>
            <a:xfrm>
              <a:off x="193475" y="-693375"/>
              <a:ext cx="128350" cy="128350"/>
            </a:xfrm>
            <a:custGeom>
              <a:avLst/>
              <a:gdLst/>
              <a:ahLst/>
              <a:cxnLst/>
              <a:rect l="l" t="t" r="r" b="b"/>
              <a:pathLst>
                <a:path w="5134" h="5134" extrusionOk="0">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0" name="Google Shape;1540;p11"/>
          <p:cNvSpPr txBox="1">
            <a:spLocks noGrp="1"/>
          </p:cNvSpPr>
          <p:nvPr>
            <p:ph type="title" hasCustomPrompt="1"/>
          </p:nvPr>
        </p:nvSpPr>
        <p:spPr>
          <a:xfrm rot="178">
            <a:off x="2611625" y="1135075"/>
            <a:ext cx="5805600" cy="1234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9600"/>
              <a:buNone/>
              <a:defRPr sz="7800">
                <a:solidFill>
                  <a:schemeClr val="accent2"/>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541" name="Google Shape;1541;p11"/>
          <p:cNvSpPr txBox="1">
            <a:spLocks noGrp="1"/>
          </p:cNvSpPr>
          <p:nvPr>
            <p:ph type="subTitle" idx="1"/>
          </p:nvPr>
        </p:nvSpPr>
        <p:spPr>
          <a:xfrm>
            <a:off x="3664050" y="2340244"/>
            <a:ext cx="4752900" cy="493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542"/>
        <p:cNvGrpSpPr/>
        <p:nvPr/>
      </p:nvGrpSpPr>
      <p:grpSpPr>
        <a:xfrm>
          <a:off x="0" y="0"/>
          <a:ext cx="0" cy="0"/>
          <a:chOff x="0" y="0"/>
          <a:chExt cx="0" cy="0"/>
        </a:xfrm>
      </p:grpSpPr>
      <p:sp>
        <p:nvSpPr>
          <p:cNvPr id="1543" name="Google Shape;1543;p12"/>
          <p:cNvSpPr/>
          <p:nvPr/>
        </p:nvSpPr>
        <p:spPr>
          <a:xfrm>
            <a:off x="0" y="-7175"/>
            <a:ext cx="9144000" cy="518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ovie Awards Ceremony Infographics by Slidesgo" type="title">
  <p:cSld name="Movie Awards Ceremony Infographics by Slidesgo">
    <p:spTree>
      <p:nvGrpSpPr>
        <p:cNvPr id="1" name="Shape 8"/>
        <p:cNvGrpSpPr/>
        <p:nvPr/>
      </p:nvGrpSpPr>
      <p:grpSpPr>
        <a:xfrm>
          <a:off x="0" y="0"/>
          <a:ext cx="0" cy="0"/>
          <a:chOff x="0" y="0"/>
          <a:chExt cx="0" cy="0"/>
        </a:xfrm>
      </p:grpSpPr>
      <p:sp>
        <p:nvSpPr>
          <p:cNvPr id="9" name="Google Shape;9;p2"/>
          <p:cNvSpPr/>
          <p:nvPr/>
        </p:nvSpPr>
        <p:spPr>
          <a:xfrm>
            <a:off x="-7175" y="4261150"/>
            <a:ext cx="9158700" cy="882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a:off x="2912161" y="4081556"/>
            <a:ext cx="3319678" cy="1061716"/>
            <a:chOff x="355276" y="4028893"/>
            <a:chExt cx="3319678" cy="1165824"/>
          </a:xfrm>
        </p:grpSpPr>
        <p:grpSp>
          <p:nvGrpSpPr>
            <p:cNvPr id="11" name="Google Shape;11;p2"/>
            <p:cNvGrpSpPr/>
            <p:nvPr/>
          </p:nvGrpSpPr>
          <p:grpSpPr>
            <a:xfrm>
              <a:off x="355276" y="4196643"/>
              <a:ext cx="3319678" cy="998074"/>
              <a:chOff x="1951575" y="2613150"/>
              <a:chExt cx="3658450" cy="2837050"/>
            </a:xfrm>
          </p:grpSpPr>
          <p:sp>
            <p:nvSpPr>
              <p:cNvPr id="12" name="Google Shape;12;p2"/>
              <p:cNvSpPr/>
              <p:nvPr/>
            </p:nvSpPr>
            <p:spPr>
              <a:xfrm>
                <a:off x="1951575" y="2613150"/>
                <a:ext cx="3658450" cy="2837050"/>
              </a:xfrm>
              <a:custGeom>
                <a:avLst/>
                <a:gdLst/>
                <a:ahLst/>
                <a:cxnLst/>
                <a:rect l="l" t="t" r="r" b="b"/>
                <a:pathLst>
                  <a:path w="146338" h="113482" extrusionOk="0">
                    <a:moveTo>
                      <a:pt x="51403" y="0"/>
                    </a:moveTo>
                    <a:lnTo>
                      <a:pt x="0" y="113482"/>
                    </a:lnTo>
                    <a:lnTo>
                      <a:pt x="146338" y="113482"/>
                    </a:lnTo>
                    <a:lnTo>
                      <a:pt x="99971"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161725" y="2613150"/>
                <a:ext cx="1188375" cy="2837050"/>
              </a:xfrm>
              <a:custGeom>
                <a:avLst/>
                <a:gdLst/>
                <a:ahLst/>
                <a:cxnLst/>
                <a:rect l="l" t="t" r="r" b="b"/>
                <a:pathLst>
                  <a:path w="47535" h="113482" fill="none" extrusionOk="0">
                    <a:moveTo>
                      <a:pt x="47534" y="0"/>
                    </a:moveTo>
                    <a:lnTo>
                      <a:pt x="0" y="113482"/>
                    </a:lnTo>
                  </a:path>
                </a:pathLst>
              </a:custGeom>
              <a:noFill/>
              <a:ln w="10850" cap="flat" cmpd="sng">
                <a:solidFill>
                  <a:srgbClr val="FFB24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330775" y="2613150"/>
                <a:ext cx="1104975" cy="2837050"/>
              </a:xfrm>
              <a:custGeom>
                <a:avLst/>
                <a:gdLst/>
                <a:ahLst/>
                <a:cxnLst/>
                <a:rect l="l" t="t" r="r" b="b"/>
                <a:pathLst>
                  <a:path w="44199" h="113482" fill="none" extrusionOk="0">
                    <a:moveTo>
                      <a:pt x="0" y="0"/>
                    </a:moveTo>
                    <a:lnTo>
                      <a:pt x="44198" y="113482"/>
                    </a:lnTo>
                  </a:path>
                </a:pathLst>
              </a:custGeom>
              <a:noFill/>
              <a:ln w="10850" cap="flat" cmpd="sng">
                <a:solidFill>
                  <a:srgbClr val="FFB24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p:nvPr/>
          </p:nvSpPr>
          <p:spPr>
            <a:xfrm>
              <a:off x="989006" y="4031522"/>
              <a:ext cx="2120058" cy="210279"/>
            </a:xfrm>
            <a:custGeom>
              <a:avLst/>
              <a:gdLst/>
              <a:ahLst/>
              <a:cxnLst/>
              <a:rect l="l" t="t" r="r" b="b"/>
              <a:pathLst>
                <a:path w="122529" h="9419" extrusionOk="0">
                  <a:moveTo>
                    <a:pt x="1" y="1"/>
                  </a:moveTo>
                  <a:lnTo>
                    <a:pt x="122528" y="1"/>
                  </a:lnTo>
                  <a:lnTo>
                    <a:pt x="122528" y="9419"/>
                  </a:lnTo>
                  <a:lnTo>
                    <a:pt x="1" y="9419"/>
                  </a:lnTo>
                  <a:close/>
                </a:path>
              </a:pathLst>
            </a:custGeom>
            <a:solidFill>
              <a:srgbClr val="000D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468800" y="4031525"/>
              <a:ext cx="1201538" cy="210279"/>
            </a:xfrm>
            <a:custGeom>
              <a:avLst/>
              <a:gdLst/>
              <a:ahLst/>
              <a:cxnLst/>
              <a:rect l="l" t="t" r="r" b="b"/>
              <a:pathLst>
                <a:path w="54984" h="9419" extrusionOk="0">
                  <a:moveTo>
                    <a:pt x="1" y="1"/>
                  </a:moveTo>
                  <a:lnTo>
                    <a:pt x="1" y="9419"/>
                  </a:lnTo>
                  <a:lnTo>
                    <a:pt x="54984" y="9419"/>
                  </a:lnTo>
                  <a:lnTo>
                    <a:pt x="54984"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 name="Google Shape;17;p2"/>
            <p:cNvCxnSpPr/>
            <p:nvPr/>
          </p:nvCxnSpPr>
          <p:spPr>
            <a:xfrm>
              <a:off x="2558300" y="4028893"/>
              <a:ext cx="1800" cy="212700"/>
            </a:xfrm>
            <a:prstGeom prst="straightConnector1">
              <a:avLst/>
            </a:prstGeom>
            <a:noFill/>
            <a:ln w="19050" cap="flat" cmpd="sng">
              <a:solidFill>
                <a:srgbClr val="FFB243"/>
              </a:solidFill>
              <a:prstDash val="solid"/>
              <a:round/>
              <a:headEnd type="none" w="med" len="med"/>
              <a:tailEnd type="none" w="med" len="med"/>
            </a:ln>
          </p:spPr>
        </p:cxnSp>
        <p:cxnSp>
          <p:nvCxnSpPr>
            <p:cNvPr id="18" name="Google Shape;18;p2"/>
            <p:cNvCxnSpPr/>
            <p:nvPr/>
          </p:nvCxnSpPr>
          <p:spPr>
            <a:xfrm>
              <a:off x="1568325" y="4030306"/>
              <a:ext cx="1800" cy="212700"/>
            </a:xfrm>
            <a:prstGeom prst="straightConnector1">
              <a:avLst/>
            </a:prstGeom>
            <a:noFill/>
            <a:ln w="19050" cap="flat" cmpd="sng">
              <a:solidFill>
                <a:srgbClr val="FFB243"/>
              </a:solidFill>
              <a:prstDash val="solid"/>
              <a:round/>
              <a:headEnd type="none" w="med" len="med"/>
              <a:tailEnd type="none" w="med" len="med"/>
            </a:ln>
          </p:spPr>
        </p:cxnSp>
      </p:grpSp>
      <p:grpSp>
        <p:nvGrpSpPr>
          <p:cNvPr id="19" name="Google Shape;19;p2"/>
          <p:cNvGrpSpPr/>
          <p:nvPr/>
        </p:nvGrpSpPr>
        <p:grpSpPr>
          <a:xfrm>
            <a:off x="716205" y="-568208"/>
            <a:ext cx="8416123" cy="5061410"/>
            <a:chOff x="3164890" y="-351925"/>
            <a:chExt cx="8818235" cy="5303238"/>
          </a:xfrm>
        </p:grpSpPr>
        <p:sp>
          <p:nvSpPr>
            <p:cNvPr id="20" name="Google Shape;20;p2"/>
            <p:cNvSpPr/>
            <p:nvPr/>
          </p:nvSpPr>
          <p:spPr>
            <a:xfrm>
              <a:off x="3477075" y="-351925"/>
              <a:ext cx="8506050" cy="5069275"/>
            </a:xfrm>
            <a:custGeom>
              <a:avLst/>
              <a:gdLst/>
              <a:ahLst/>
              <a:cxnLst/>
              <a:rect l="l" t="t" r="r" b="b"/>
              <a:pathLst>
                <a:path w="340242" h="202771" extrusionOk="0">
                  <a:moveTo>
                    <a:pt x="0" y="191652"/>
                  </a:moveTo>
                  <a:lnTo>
                    <a:pt x="340242" y="0"/>
                  </a:lnTo>
                  <a:lnTo>
                    <a:pt x="336520" y="155502"/>
                  </a:lnTo>
                  <a:lnTo>
                    <a:pt x="8199" y="202771"/>
                  </a:lnTo>
                  <a:close/>
                </a:path>
              </a:pathLst>
            </a:custGeom>
            <a:gradFill>
              <a:gsLst>
                <a:gs pos="0">
                  <a:srgbClr val="FFF6DB">
                    <a:alpha val="1960"/>
                  </a:srgbClr>
                </a:gs>
                <a:gs pos="100000">
                  <a:srgbClr val="FAD25C">
                    <a:alpha val="29411"/>
                  </a:srgbClr>
                </a:gs>
              </a:gsLst>
              <a:lin ang="18900044" scaled="0"/>
            </a:gradFill>
            <a:ln>
              <a:noFill/>
            </a:ln>
          </p:spPr>
        </p:sp>
        <p:grpSp>
          <p:nvGrpSpPr>
            <p:cNvPr id="21" name="Google Shape;21;p2"/>
            <p:cNvGrpSpPr/>
            <p:nvPr/>
          </p:nvGrpSpPr>
          <p:grpSpPr>
            <a:xfrm>
              <a:off x="3164890" y="4317752"/>
              <a:ext cx="647039" cy="633561"/>
              <a:chOff x="1378650" y="3785914"/>
              <a:chExt cx="647039" cy="633561"/>
            </a:xfrm>
          </p:grpSpPr>
          <p:sp>
            <p:nvSpPr>
              <p:cNvPr id="22" name="Google Shape;22;p2"/>
              <p:cNvSpPr/>
              <p:nvPr/>
            </p:nvSpPr>
            <p:spPr>
              <a:xfrm rot="975612">
                <a:off x="1463715" y="3847606"/>
                <a:ext cx="507050" cy="464750"/>
              </a:xfrm>
              <a:custGeom>
                <a:avLst/>
                <a:gdLst/>
                <a:ahLst/>
                <a:cxnLst/>
                <a:rect l="l" t="t" r="r" b="b"/>
                <a:pathLst>
                  <a:path w="20282" h="18590" extrusionOk="0">
                    <a:moveTo>
                      <a:pt x="7602" y="0"/>
                    </a:moveTo>
                    <a:cubicBezTo>
                      <a:pt x="7280" y="0"/>
                      <a:pt x="7041" y="83"/>
                      <a:pt x="6905" y="258"/>
                    </a:cubicBezTo>
                    <a:lnTo>
                      <a:pt x="2769" y="5428"/>
                    </a:lnTo>
                    <a:cubicBezTo>
                      <a:pt x="0" y="8931"/>
                      <a:pt x="567" y="14034"/>
                      <a:pt x="4070" y="16836"/>
                    </a:cubicBezTo>
                    <a:cubicBezTo>
                      <a:pt x="5561" y="18016"/>
                      <a:pt x="7343" y="18590"/>
                      <a:pt x="9112" y="18590"/>
                    </a:cubicBezTo>
                    <a:cubicBezTo>
                      <a:pt x="11496" y="18590"/>
                      <a:pt x="13855" y="17546"/>
                      <a:pt x="15445" y="15535"/>
                    </a:cubicBezTo>
                    <a:lnTo>
                      <a:pt x="19581" y="10365"/>
                    </a:lnTo>
                    <a:cubicBezTo>
                      <a:pt x="20281" y="9431"/>
                      <a:pt x="18046" y="6496"/>
                      <a:pt x="14544" y="3694"/>
                    </a:cubicBezTo>
                    <a:cubicBezTo>
                      <a:pt x="11721" y="1435"/>
                      <a:pt x="8941" y="0"/>
                      <a:pt x="76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975612">
                <a:off x="1487744" y="4047127"/>
                <a:ext cx="445350" cy="267350"/>
              </a:xfrm>
              <a:custGeom>
                <a:avLst/>
                <a:gdLst/>
                <a:ahLst/>
                <a:cxnLst/>
                <a:rect l="l" t="t" r="r" b="b"/>
                <a:pathLst>
                  <a:path w="17814" h="10694" extrusionOk="0">
                    <a:moveTo>
                      <a:pt x="16646" y="1"/>
                    </a:moveTo>
                    <a:lnTo>
                      <a:pt x="16646" y="1"/>
                    </a:lnTo>
                    <a:cubicBezTo>
                      <a:pt x="17113" y="801"/>
                      <a:pt x="17246" y="1368"/>
                      <a:pt x="16979" y="1702"/>
                    </a:cubicBezTo>
                    <a:lnTo>
                      <a:pt x="12843" y="6872"/>
                    </a:lnTo>
                    <a:cubicBezTo>
                      <a:pt x="11251" y="8886"/>
                      <a:pt x="8888" y="9940"/>
                      <a:pt x="6500" y="9940"/>
                    </a:cubicBezTo>
                    <a:cubicBezTo>
                      <a:pt x="4735" y="9940"/>
                      <a:pt x="2957" y="9364"/>
                      <a:pt x="1468" y="8173"/>
                    </a:cubicBezTo>
                    <a:cubicBezTo>
                      <a:pt x="935" y="7706"/>
                      <a:pt x="434" y="7206"/>
                      <a:pt x="1" y="6672"/>
                    </a:cubicBezTo>
                    <a:lnTo>
                      <a:pt x="1" y="6672"/>
                    </a:lnTo>
                    <a:cubicBezTo>
                      <a:pt x="501" y="7506"/>
                      <a:pt x="1135" y="8307"/>
                      <a:pt x="1969" y="8940"/>
                    </a:cubicBezTo>
                    <a:cubicBezTo>
                      <a:pt x="3460" y="10120"/>
                      <a:pt x="5242" y="10694"/>
                      <a:pt x="7011" y="10694"/>
                    </a:cubicBezTo>
                    <a:cubicBezTo>
                      <a:pt x="9395" y="10694"/>
                      <a:pt x="11754" y="9650"/>
                      <a:pt x="13344" y="7639"/>
                    </a:cubicBezTo>
                    <a:lnTo>
                      <a:pt x="17480" y="2469"/>
                    </a:lnTo>
                    <a:cubicBezTo>
                      <a:pt x="17813" y="2035"/>
                      <a:pt x="17480" y="1135"/>
                      <a:pt x="166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975612">
                <a:off x="1673740" y="3895464"/>
                <a:ext cx="291900" cy="220450"/>
              </a:xfrm>
              <a:custGeom>
                <a:avLst/>
                <a:gdLst/>
                <a:ahLst/>
                <a:cxnLst/>
                <a:rect l="l" t="t" r="r" b="b"/>
                <a:pathLst>
                  <a:path w="11676" h="8818" extrusionOk="0">
                    <a:moveTo>
                      <a:pt x="1136" y="1"/>
                    </a:moveTo>
                    <a:cubicBezTo>
                      <a:pt x="876" y="1"/>
                      <a:pt x="681" y="67"/>
                      <a:pt x="568" y="206"/>
                    </a:cubicBezTo>
                    <a:cubicBezTo>
                      <a:pt x="0" y="973"/>
                      <a:pt x="1835" y="3475"/>
                      <a:pt x="4737" y="5776"/>
                    </a:cubicBezTo>
                    <a:cubicBezTo>
                      <a:pt x="7116" y="7614"/>
                      <a:pt x="9428" y="8817"/>
                      <a:pt x="10522" y="8817"/>
                    </a:cubicBezTo>
                    <a:cubicBezTo>
                      <a:pt x="10778" y="8817"/>
                      <a:pt x="10967" y="8751"/>
                      <a:pt x="11075" y="8612"/>
                    </a:cubicBezTo>
                    <a:cubicBezTo>
                      <a:pt x="11675" y="7845"/>
                      <a:pt x="9807" y="5376"/>
                      <a:pt x="6905" y="3041"/>
                    </a:cubicBezTo>
                    <a:cubicBezTo>
                      <a:pt x="4554" y="1203"/>
                      <a:pt x="2246" y="1"/>
                      <a:pt x="1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975612">
                <a:off x="1673804" y="3895020"/>
                <a:ext cx="281900" cy="219475"/>
              </a:xfrm>
              <a:custGeom>
                <a:avLst/>
                <a:gdLst/>
                <a:ahLst/>
                <a:cxnLst/>
                <a:rect l="l" t="t" r="r" b="b"/>
                <a:pathLst>
                  <a:path w="11276" h="8779" extrusionOk="0">
                    <a:moveTo>
                      <a:pt x="868" y="0"/>
                    </a:moveTo>
                    <a:cubicBezTo>
                      <a:pt x="768" y="67"/>
                      <a:pt x="634" y="100"/>
                      <a:pt x="568" y="167"/>
                    </a:cubicBezTo>
                    <a:cubicBezTo>
                      <a:pt x="0" y="934"/>
                      <a:pt x="1868" y="3402"/>
                      <a:pt x="4737" y="5737"/>
                    </a:cubicBezTo>
                    <a:cubicBezTo>
                      <a:pt x="7116" y="7575"/>
                      <a:pt x="9428" y="8778"/>
                      <a:pt x="10522" y="8778"/>
                    </a:cubicBezTo>
                    <a:cubicBezTo>
                      <a:pt x="10778" y="8778"/>
                      <a:pt x="10967" y="8712"/>
                      <a:pt x="11075" y="8573"/>
                    </a:cubicBezTo>
                    <a:cubicBezTo>
                      <a:pt x="11275" y="8339"/>
                      <a:pt x="11208" y="7939"/>
                      <a:pt x="10975" y="7405"/>
                    </a:cubicBezTo>
                    <a:cubicBezTo>
                      <a:pt x="10895" y="7425"/>
                      <a:pt x="10804" y="7434"/>
                      <a:pt x="10704" y="7434"/>
                    </a:cubicBezTo>
                    <a:cubicBezTo>
                      <a:pt x="9593" y="7434"/>
                      <a:pt x="7293" y="6269"/>
                      <a:pt x="4937" y="4403"/>
                    </a:cubicBezTo>
                    <a:cubicBezTo>
                      <a:pt x="2936" y="2802"/>
                      <a:pt x="1435" y="1134"/>
                      <a:pt x="8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378650" y="4372750"/>
                <a:ext cx="512900" cy="46725"/>
              </a:xfrm>
              <a:custGeom>
                <a:avLst/>
                <a:gdLst/>
                <a:ahLst/>
                <a:cxnLst/>
                <a:rect l="l" t="t" r="r" b="b"/>
                <a:pathLst>
                  <a:path w="20516" h="1869" extrusionOk="0">
                    <a:moveTo>
                      <a:pt x="10275" y="0"/>
                    </a:moveTo>
                    <a:cubicBezTo>
                      <a:pt x="4604" y="0"/>
                      <a:pt x="1" y="367"/>
                      <a:pt x="1" y="834"/>
                    </a:cubicBezTo>
                    <a:lnTo>
                      <a:pt x="1" y="1868"/>
                    </a:lnTo>
                    <a:lnTo>
                      <a:pt x="20515" y="1868"/>
                    </a:lnTo>
                    <a:lnTo>
                      <a:pt x="20515" y="834"/>
                    </a:lnTo>
                    <a:cubicBezTo>
                      <a:pt x="20515" y="367"/>
                      <a:pt x="15912" y="0"/>
                      <a:pt x="102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378650" y="4395250"/>
                <a:ext cx="512900" cy="24225"/>
              </a:xfrm>
              <a:custGeom>
                <a:avLst/>
                <a:gdLst/>
                <a:ahLst/>
                <a:cxnLst/>
                <a:rect l="l" t="t" r="r" b="b"/>
                <a:pathLst>
                  <a:path w="20516" h="969" extrusionOk="0">
                    <a:moveTo>
                      <a:pt x="1" y="1"/>
                    </a:moveTo>
                    <a:lnTo>
                      <a:pt x="1" y="968"/>
                    </a:lnTo>
                    <a:lnTo>
                      <a:pt x="20515" y="968"/>
                    </a:lnTo>
                    <a:lnTo>
                      <a:pt x="20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520425" y="4186775"/>
                <a:ext cx="133450" cy="188500"/>
              </a:xfrm>
              <a:custGeom>
                <a:avLst/>
                <a:gdLst/>
                <a:ahLst/>
                <a:cxnLst/>
                <a:rect l="l" t="t" r="r" b="b"/>
                <a:pathLst>
                  <a:path w="5338" h="7540" fill="none" extrusionOk="0">
                    <a:moveTo>
                      <a:pt x="2669" y="7539"/>
                    </a:moveTo>
                    <a:cubicBezTo>
                      <a:pt x="2669" y="7539"/>
                      <a:pt x="0" y="2769"/>
                      <a:pt x="5338" y="0"/>
                    </a:cubicBezTo>
                  </a:path>
                </a:pathLst>
              </a:custGeom>
              <a:solidFill>
                <a:schemeClr val="lt1"/>
              </a:solidFill>
              <a:ln w="37525" cap="rnd"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498750" y="3989125"/>
                <a:ext cx="91750" cy="176825"/>
              </a:xfrm>
              <a:custGeom>
                <a:avLst/>
                <a:gdLst/>
                <a:ahLst/>
                <a:cxnLst/>
                <a:rect l="l" t="t" r="r" b="b"/>
                <a:pathLst>
                  <a:path w="3670" h="7073" extrusionOk="0">
                    <a:moveTo>
                      <a:pt x="3669" y="1"/>
                    </a:moveTo>
                    <a:cubicBezTo>
                      <a:pt x="867" y="935"/>
                      <a:pt x="0" y="4537"/>
                      <a:pt x="968" y="7072"/>
                    </a:cubicBezTo>
                    <a:cubicBezTo>
                      <a:pt x="867" y="4404"/>
                      <a:pt x="1435" y="1702"/>
                      <a:pt x="36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 name="Google Shape;30;p2"/>
          <p:cNvGrpSpPr/>
          <p:nvPr/>
        </p:nvGrpSpPr>
        <p:grpSpPr>
          <a:xfrm>
            <a:off x="8346728" y="147828"/>
            <a:ext cx="810234" cy="4739605"/>
            <a:chOff x="-182815" y="730725"/>
            <a:chExt cx="1067924" cy="1195300"/>
          </a:xfrm>
        </p:grpSpPr>
        <p:sp>
          <p:nvSpPr>
            <p:cNvPr id="31" name="Google Shape;31;p2"/>
            <p:cNvSpPr/>
            <p:nvPr/>
          </p:nvSpPr>
          <p:spPr>
            <a:xfrm>
              <a:off x="-182815" y="731450"/>
              <a:ext cx="810204" cy="1158775"/>
            </a:xfrm>
            <a:custGeom>
              <a:avLst/>
              <a:gdLst/>
              <a:ahLst/>
              <a:cxnLst/>
              <a:rect l="l" t="t" r="r" b="b"/>
              <a:pathLst>
                <a:path w="267836" h="46351" extrusionOk="0">
                  <a:moveTo>
                    <a:pt x="0" y="0"/>
                  </a:moveTo>
                  <a:lnTo>
                    <a:pt x="0" y="46350"/>
                  </a:lnTo>
                  <a:lnTo>
                    <a:pt x="267835" y="46350"/>
                  </a:lnTo>
                  <a:lnTo>
                    <a:pt x="267835"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82814" y="731450"/>
              <a:ext cx="501662" cy="1194575"/>
            </a:xfrm>
            <a:custGeom>
              <a:avLst/>
              <a:gdLst/>
              <a:ahLst/>
              <a:cxnLst/>
              <a:rect l="l" t="t" r="r" b="b"/>
              <a:pathLst>
                <a:path w="14522" h="47783" extrusionOk="0">
                  <a:moveTo>
                    <a:pt x="0" y="0"/>
                  </a:moveTo>
                  <a:lnTo>
                    <a:pt x="0" y="47782"/>
                  </a:lnTo>
                  <a:lnTo>
                    <a:pt x="14522" y="47782"/>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5259" y="731450"/>
              <a:ext cx="291422" cy="1194575"/>
            </a:xfrm>
            <a:custGeom>
              <a:avLst/>
              <a:gdLst/>
              <a:ahLst/>
              <a:cxnLst/>
              <a:rect l="l" t="t" r="r" b="b"/>
              <a:pathLst>
                <a:path w="8436" h="47783" extrusionOk="0">
                  <a:moveTo>
                    <a:pt x="1" y="0"/>
                  </a:moveTo>
                  <a:lnTo>
                    <a:pt x="1" y="47782"/>
                  </a:lnTo>
                  <a:lnTo>
                    <a:pt x="8435" y="47782"/>
                  </a:lnTo>
                  <a:lnTo>
                    <a:pt x="8435"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399925" y="730725"/>
              <a:ext cx="485185" cy="1194614"/>
            </a:xfrm>
            <a:custGeom>
              <a:avLst/>
              <a:gdLst/>
              <a:ahLst/>
              <a:cxnLst/>
              <a:rect l="l" t="t" r="r" b="b"/>
              <a:pathLst>
                <a:path w="14045" h="49156" extrusionOk="0">
                  <a:moveTo>
                    <a:pt x="0" y="0"/>
                  </a:moveTo>
                  <a:lnTo>
                    <a:pt x="0" y="49155"/>
                  </a:lnTo>
                  <a:lnTo>
                    <a:pt x="14044" y="49155"/>
                  </a:lnTo>
                  <a:lnTo>
                    <a:pt x="14044"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13299" y="730725"/>
              <a:ext cx="258431" cy="1194614"/>
            </a:xfrm>
            <a:custGeom>
              <a:avLst/>
              <a:gdLst/>
              <a:ahLst/>
              <a:cxnLst/>
              <a:rect l="l" t="t" r="r" b="b"/>
              <a:pathLst>
                <a:path w="7481" h="49156" extrusionOk="0">
                  <a:moveTo>
                    <a:pt x="0" y="0"/>
                  </a:moveTo>
                  <a:lnTo>
                    <a:pt x="0" y="49155"/>
                  </a:lnTo>
                  <a:lnTo>
                    <a:pt x="7480" y="49155"/>
                  </a:lnTo>
                  <a:lnTo>
                    <a:pt x="7480"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2"/>
          <p:cNvGrpSpPr/>
          <p:nvPr/>
        </p:nvGrpSpPr>
        <p:grpSpPr>
          <a:xfrm>
            <a:off x="-5497" y="147828"/>
            <a:ext cx="810234" cy="4739605"/>
            <a:chOff x="-182815" y="730725"/>
            <a:chExt cx="1067924" cy="1195300"/>
          </a:xfrm>
        </p:grpSpPr>
        <p:sp>
          <p:nvSpPr>
            <p:cNvPr id="37" name="Google Shape;37;p2"/>
            <p:cNvSpPr/>
            <p:nvPr/>
          </p:nvSpPr>
          <p:spPr>
            <a:xfrm>
              <a:off x="-182815" y="731450"/>
              <a:ext cx="810204" cy="1158775"/>
            </a:xfrm>
            <a:custGeom>
              <a:avLst/>
              <a:gdLst/>
              <a:ahLst/>
              <a:cxnLst/>
              <a:rect l="l" t="t" r="r" b="b"/>
              <a:pathLst>
                <a:path w="267836" h="46351" extrusionOk="0">
                  <a:moveTo>
                    <a:pt x="0" y="0"/>
                  </a:moveTo>
                  <a:lnTo>
                    <a:pt x="0" y="46350"/>
                  </a:lnTo>
                  <a:lnTo>
                    <a:pt x="267835" y="46350"/>
                  </a:lnTo>
                  <a:lnTo>
                    <a:pt x="267835"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82814" y="731450"/>
              <a:ext cx="501662" cy="1194575"/>
            </a:xfrm>
            <a:custGeom>
              <a:avLst/>
              <a:gdLst/>
              <a:ahLst/>
              <a:cxnLst/>
              <a:rect l="l" t="t" r="r" b="b"/>
              <a:pathLst>
                <a:path w="14522" h="47783" extrusionOk="0">
                  <a:moveTo>
                    <a:pt x="0" y="0"/>
                  </a:moveTo>
                  <a:lnTo>
                    <a:pt x="0" y="47782"/>
                  </a:lnTo>
                  <a:lnTo>
                    <a:pt x="14522" y="47782"/>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85259" y="731450"/>
              <a:ext cx="291422" cy="1194575"/>
            </a:xfrm>
            <a:custGeom>
              <a:avLst/>
              <a:gdLst/>
              <a:ahLst/>
              <a:cxnLst/>
              <a:rect l="l" t="t" r="r" b="b"/>
              <a:pathLst>
                <a:path w="8436" h="47783" extrusionOk="0">
                  <a:moveTo>
                    <a:pt x="1" y="0"/>
                  </a:moveTo>
                  <a:lnTo>
                    <a:pt x="1" y="47782"/>
                  </a:lnTo>
                  <a:lnTo>
                    <a:pt x="8435" y="47782"/>
                  </a:lnTo>
                  <a:lnTo>
                    <a:pt x="8435"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99925" y="730725"/>
              <a:ext cx="485185" cy="1194614"/>
            </a:xfrm>
            <a:custGeom>
              <a:avLst/>
              <a:gdLst/>
              <a:ahLst/>
              <a:cxnLst/>
              <a:rect l="l" t="t" r="r" b="b"/>
              <a:pathLst>
                <a:path w="14045" h="49156" extrusionOk="0">
                  <a:moveTo>
                    <a:pt x="0" y="0"/>
                  </a:moveTo>
                  <a:lnTo>
                    <a:pt x="0" y="49155"/>
                  </a:lnTo>
                  <a:lnTo>
                    <a:pt x="14044" y="49155"/>
                  </a:lnTo>
                  <a:lnTo>
                    <a:pt x="14044"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13299" y="730725"/>
              <a:ext cx="258431" cy="1194614"/>
            </a:xfrm>
            <a:custGeom>
              <a:avLst/>
              <a:gdLst/>
              <a:ahLst/>
              <a:cxnLst/>
              <a:rect l="l" t="t" r="r" b="b"/>
              <a:pathLst>
                <a:path w="7481" h="49156" extrusionOk="0">
                  <a:moveTo>
                    <a:pt x="0" y="0"/>
                  </a:moveTo>
                  <a:lnTo>
                    <a:pt x="0" y="49155"/>
                  </a:lnTo>
                  <a:lnTo>
                    <a:pt x="7480" y="49155"/>
                  </a:lnTo>
                  <a:lnTo>
                    <a:pt x="7480"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42;p2"/>
          <p:cNvGrpSpPr/>
          <p:nvPr/>
        </p:nvGrpSpPr>
        <p:grpSpPr>
          <a:xfrm>
            <a:off x="-417850" y="-823142"/>
            <a:ext cx="9978772" cy="1061710"/>
            <a:chOff x="193475" y="-693375"/>
            <a:chExt cx="7221575" cy="1382075"/>
          </a:xfrm>
        </p:grpSpPr>
        <p:sp>
          <p:nvSpPr>
            <p:cNvPr id="43" name="Google Shape;43;p2"/>
            <p:cNvSpPr/>
            <p:nvPr/>
          </p:nvSpPr>
          <p:spPr>
            <a:xfrm>
              <a:off x="363575" y="384325"/>
              <a:ext cx="6883875" cy="304375"/>
            </a:xfrm>
            <a:custGeom>
              <a:avLst/>
              <a:gdLst/>
              <a:ahLst/>
              <a:cxnLst/>
              <a:rect l="l" t="t" r="r" b="b"/>
              <a:pathLst>
                <a:path w="275355" h="12175" extrusionOk="0">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63575" y="-634175"/>
              <a:ext cx="6695900" cy="1158775"/>
            </a:xfrm>
            <a:custGeom>
              <a:avLst/>
              <a:gdLst/>
              <a:ahLst/>
              <a:cxnLst/>
              <a:rect l="l" t="t" r="r" b="b"/>
              <a:pathLst>
                <a:path w="267836" h="46351" extrusionOk="0">
                  <a:moveTo>
                    <a:pt x="0" y="0"/>
                  </a:moveTo>
                  <a:lnTo>
                    <a:pt x="0" y="46350"/>
                  </a:lnTo>
                  <a:lnTo>
                    <a:pt x="267835" y="46350"/>
                  </a:lnTo>
                  <a:lnTo>
                    <a:pt x="267835"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63575" y="-634175"/>
              <a:ext cx="363050" cy="1194575"/>
            </a:xfrm>
            <a:custGeom>
              <a:avLst/>
              <a:gdLst/>
              <a:ahLst/>
              <a:cxnLst/>
              <a:rect l="l" t="t" r="r" b="b"/>
              <a:pathLst>
                <a:path w="14522" h="47783" extrusionOk="0">
                  <a:moveTo>
                    <a:pt x="0" y="0"/>
                  </a:moveTo>
                  <a:lnTo>
                    <a:pt x="0" y="47782"/>
                  </a:lnTo>
                  <a:lnTo>
                    <a:pt x="14522" y="47782"/>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434175" y="-634175"/>
              <a:ext cx="210900" cy="1194575"/>
            </a:xfrm>
            <a:custGeom>
              <a:avLst/>
              <a:gdLst/>
              <a:ahLst/>
              <a:cxnLst/>
              <a:rect l="l" t="t" r="r" b="b"/>
              <a:pathLst>
                <a:path w="8436" h="47783" extrusionOk="0">
                  <a:moveTo>
                    <a:pt x="1" y="0"/>
                  </a:moveTo>
                  <a:lnTo>
                    <a:pt x="1" y="47782"/>
                  </a:lnTo>
                  <a:lnTo>
                    <a:pt x="8435" y="47782"/>
                  </a:lnTo>
                  <a:lnTo>
                    <a:pt x="8435"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785300" y="-634175"/>
              <a:ext cx="351125" cy="1228900"/>
            </a:xfrm>
            <a:custGeom>
              <a:avLst/>
              <a:gdLst/>
              <a:ahLst/>
              <a:cxnLst/>
              <a:rect l="l" t="t" r="r" b="b"/>
              <a:pathLst>
                <a:path w="14045" h="49156" extrusionOk="0">
                  <a:moveTo>
                    <a:pt x="0" y="0"/>
                  </a:moveTo>
                  <a:lnTo>
                    <a:pt x="0" y="49155"/>
                  </a:lnTo>
                  <a:lnTo>
                    <a:pt x="14044" y="49155"/>
                  </a:lnTo>
                  <a:lnTo>
                    <a:pt x="14044"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867350" y="-634175"/>
              <a:ext cx="187025" cy="1228900"/>
            </a:xfrm>
            <a:custGeom>
              <a:avLst/>
              <a:gdLst/>
              <a:ahLst/>
              <a:cxnLst/>
              <a:rect l="l" t="t" r="r" b="b"/>
              <a:pathLst>
                <a:path w="7481" h="49156" extrusionOk="0">
                  <a:moveTo>
                    <a:pt x="0" y="0"/>
                  </a:moveTo>
                  <a:lnTo>
                    <a:pt x="0" y="49155"/>
                  </a:lnTo>
                  <a:lnTo>
                    <a:pt x="7480" y="49155"/>
                  </a:lnTo>
                  <a:lnTo>
                    <a:pt x="7480"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195075" y="-634175"/>
              <a:ext cx="363075" cy="1194575"/>
            </a:xfrm>
            <a:custGeom>
              <a:avLst/>
              <a:gdLst/>
              <a:ahLst/>
              <a:cxnLst/>
              <a:rect l="l" t="t" r="r" b="b"/>
              <a:pathLst>
                <a:path w="14523" h="47783" extrusionOk="0">
                  <a:moveTo>
                    <a:pt x="1" y="0"/>
                  </a:moveTo>
                  <a:lnTo>
                    <a:pt x="1" y="47782"/>
                  </a:lnTo>
                  <a:lnTo>
                    <a:pt x="14522" y="47782"/>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1277150" y="-634175"/>
              <a:ext cx="198950" cy="1194575"/>
            </a:xfrm>
            <a:custGeom>
              <a:avLst/>
              <a:gdLst/>
              <a:ahLst/>
              <a:cxnLst/>
              <a:rect l="l" t="t" r="r" b="b"/>
              <a:pathLst>
                <a:path w="7958" h="47783" extrusionOk="0">
                  <a:moveTo>
                    <a:pt x="0" y="0"/>
                  </a:moveTo>
                  <a:lnTo>
                    <a:pt x="0" y="47782"/>
                  </a:lnTo>
                  <a:lnTo>
                    <a:pt x="7957" y="47782"/>
                  </a:lnTo>
                  <a:lnTo>
                    <a:pt x="7957"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1616300" y="-634175"/>
              <a:ext cx="363075" cy="1228900"/>
            </a:xfrm>
            <a:custGeom>
              <a:avLst/>
              <a:gdLst/>
              <a:ahLst/>
              <a:cxnLst/>
              <a:rect l="l" t="t" r="r" b="b"/>
              <a:pathLst>
                <a:path w="14523" h="49156" extrusionOk="0">
                  <a:moveTo>
                    <a:pt x="1" y="0"/>
                  </a:moveTo>
                  <a:lnTo>
                    <a:pt x="1" y="49155"/>
                  </a:lnTo>
                  <a:lnTo>
                    <a:pt x="14523" y="49155"/>
                  </a:lnTo>
                  <a:lnTo>
                    <a:pt x="14523"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1698375" y="-634175"/>
              <a:ext cx="210875" cy="1228900"/>
            </a:xfrm>
            <a:custGeom>
              <a:avLst/>
              <a:gdLst/>
              <a:ahLst/>
              <a:cxnLst/>
              <a:rect l="l" t="t" r="r" b="b"/>
              <a:pathLst>
                <a:path w="8435" h="49156" extrusionOk="0">
                  <a:moveTo>
                    <a:pt x="0" y="0"/>
                  </a:moveTo>
                  <a:lnTo>
                    <a:pt x="0" y="49155"/>
                  </a:lnTo>
                  <a:lnTo>
                    <a:pt x="8435" y="49155"/>
                  </a:lnTo>
                  <a:lnTo>
                    <a:pt x="8435"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2038025" y="-634175"/>
              <a:ext cx="351150" cy="1194575"/>
            </a:xfrm>
            <a:custGeom>
              <a:avLst/>
              <a:gdLst/>
              <a:ahLst/>
              <a:cxnLst/>
              <a:rect l="l" t="t" r="r" b="b"/>
              <a:pathLst>
                <a:path w="14046" h="47783" extrusionOk="0">
                  <a:moveTo>
                    <a:pt x="1" y="0"/>
                  </a:moveTo>
                  <a:lnTo>
                    <a:pt x="1" y="47782"/>
                  </a:lnTo>
                  <a:lnTo>
                    <a:pt x="14045" y="47782"/>
                  </a:lnTo>
                  <a:lnTo>
                    <a:pt x="14045"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108150" y="-634175"/>
              <a:ext cx="198950" cy="1194575"/>
            </a:xfrm>
            <a:custGeom>
              <a:avLst/>
              <a:gdLst/>
              <a:ahLst/>
              <a:cxnLst/>
              <a:rect l="l" t="t" r="r" b="b"/>
              <a:pathLst>
                <a:path w="7958" h="47783" extrusionOk="0">
                  <a:moveTo>
                    <a:pt x="1" y="0"/>
                  </a:moveTo>
                  <a:lnTo>
                    <a:pt x="1" y="47782"/>
                  </a:lnTo>
                  <a:lnTo>
                    <a:pt x="7958" y="47782"/>
                  </a:lnTo>
                  <a:lnTo>
                    <a:pt x="7958"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2447825" y="-634175"/>
              <a:ext cx="363075" cy="1228900"/>
            </a:xfrm>
            <a:custGeom>
              <a:avLst/>
              <a:gdLst/>
              <a:ahLst/>
              <a:cxnLst/>
              <a:rect l="l" t="t" r="r" b="b"/>
              <a:pathLst>
                <a:path w="14523" h="49156" extrusionOk="0">
                  <a:moveTo>
                    <a:pt x="0" y="0"/>
                  </a:moveTo>
                  <a:lnTo>
                    <a:pt x="0" y="49155"/>
                  </a:lnTo>
                  <a:lnTo>
                    <a:pt x="14522" y="49155"/>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2529375" y="-634175"/>
              <a:ext cx="198950" cy="1228900"/>
            </a:xfrm>
            <a:custGeom>
              <a:avLst/>
              <a:gdLst/>
              <a:ahLst/>
              <a:cxnLst/>
              <a:rect l="l" t="t" r="r" b="b"/>
              <a:pathLst>
                <a:path w="7958" h="49156" extrusionOk="0">
                  <a:moveTo>
                    <a:pt x="1" y="0"/>
                  </a:moveTo>
                  <a:lnTo>
                    <a:pt x="1" y="49155"/>
                  </a:lnTo>
                  <a:lnTo>
                    <a:pt x="7958" y="49155"/>
                  </a:lnTo>
                  <a:lnTo>
                    <a:pt x="7958"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2892925" y="-634175"/>
              <a:ext cx="363075" cy="1194575"/>
            </a:xfrm>
            <a:custGeom>
              <a:avLst/>
              <a:gdLst/>
              <a:ahLst/>
              <a:cxnLst/>
              <a:rect l="l" t="t" r="r" b="b"/>
              <a:pathLst>
                <a:path w="14523" h="47783" extrusionOk="0">
                  <a:moveTo>
                    <a:pt x="0" y="0"/>
                  </a:moveTo>
                  <a:lnTo>
                    <a:pt x="0" y="47782"/>
                  </a:lnTo>
                  <a:lnTo>
                    <a:pt x="14522" y="47782"/>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2973975" y="-634175"/>
              <a:ext cx="210900" cy="1194575"/>
            </a:xfrm>
            <a:custGeom>
              <a:avLst/>
              <a:gdLst/>
              <a:ahLst/>
              <a:cxnLst/>
              <a:rect l="l" t="t" r="r" b="b"/>
              <a:pathLst>
                <a:path w="8436" h="47783" extrusionOk="0">
                  <a:moveTo>
                    <a:pt x="1" y="0"/>
                  </a:moveTo>
                  <a:lnTo>
                    <a:pt x="1" y="47782"/>
                  </a:lnTo>
                  <a:lnTo>
                    <a:pt x="8435" y="47782"/>
                  </a:lnTo>
                  <a:lnTo>
                    <a:pt x="8435"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3325600" y="-634175"/>
              <a:ext cx="374500" cy="1228900"/>
            </a:xfrm>
            <a:custGeom>
              <a:avLst/>
              <a:gdLst/>
              <a:ahLst/>
              <a:cxnLst/>
              <a:rect l="l" t="t" r="r" b="b"/>
              <a:pathLst>
                <a:path w="14980" h="49156" extrusionOk="0">
                  <a:moveTo>
                    <a:pt x="0" y="0"/>
                  </a:moveTo>
                  <a:lnTo>
                    <a:pt x="0" y="49155"/>
                  </a:lnTo>
                  <a:lnTo>
                    <a:pt x="14979" y="49155"/>
                  </a:lnTo>
                  <a:lnTo>
                    <a:pt x="14979"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3407650" y="-634175"/>
              <a:ext cx="210375" cy="1228900"/>
            </a:xfrm>
            <a:custGeom>
              <a:avLst/>
              <a:gdLst/>
              <a:ahLst/>
              <a:cxnLst/>
              <a:rect l="l" t="t" r="r" b="b"/>
              <a:pathLst>
                <a:path w="8415" h="49156" extrusionOk="0">
                  <a:moveTo>
                    <a:pt x="0" y="0"/>
                  </a:moveTo>
                  <a:lnTo>
                    <a:pt x="0" y="49155"/>
                  </a:lnTo>
                  <a:lnTo>
                    <a:pt x="8415" y="49155"/>
                  </a:lnTo>
                  <a:lnTo>
                    <a:pt x="8415"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3770675" y="-634175"/>
              <a:ext cx="385950" cy="1194575"/>
            </a:xfrm>
            <a:custGeom>
              <a:avLst/>
              <a:gdLst/>
              <a:ahLst/>
              <a:cxnLst/>
              <a:rect l="l" t="t" r="r" b="b"/>
              <a:pathLst>
                <a:path w="15438" h="47783" extrusionOk="0">
                  <a:moveTo>
                    <a:pt x="1" y="0"/>
                  </a:moveTo>
                  <a:lnTo>
                    <a:pt x="1" y="47782"/>
                  </a:lnTo>
                  <a:lnTo>
                    <a:pt x="15438" y="47782"/>
                  </a:lnTo>
                  <a:lnTo>
                    <a:pt x="15438"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864175" y="-634175"/>
              <a:ext cx="198950" cy="1194575"/>
            </a:xfrm>
            <a:custGeom>
              <a:avLst/>
              <a:gdLst/>
              <a:ahLst/>
              <a:cxnLst/>
              <a:rect l="l" t="t" r="r" b="b"/>
              <a:pathLst>
                <a:path w="7958" h="47783" extrusionOk="0">
                  <a:moveTo>
                    <a:pt x="1" y="0"/>
                  </a:moveTo>
                  <a:lnTo>
                    <a:pt x="1" y="47782"/>
                  </a:lnTo>
                  <a:lnTo>
                    <a:pt x="7958" y="47782"/>
                  </a:lnTo>
                  <a:lnTo>
                    <a:pt x="7958"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226725" y="-634175"/>
              <a:ext cx="363075" cy="1228900"/>
            </a:xfrm>
            <a:custGeom>
              <a:avLst/>
              <a:gdLst/>
              <a:ahLst/>
              <a:cxnLst/>
              <a:rect l="l" t="t" r="r" b="b"/>
              <a:pathLst>
                <a:path w="14523" h="49156" extrusionOk="0">
                  <a:moveTo>
                    <a:pt x="1" y="0"/>
                  </a:moveTo>
                  <a:lnTo>
                    <a:pt x="1" y="49155"/>
                  </a:lnTo>
                  <a:lnTo>
                    <a:pt x="14522" y="49155"/>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308775" y="-634175"/>
              <a:ext cx="187025" cy="1228900"/>
            </a:xfrm>
            <a:custGeom>
              <a:avLst/>
              <a:gdLst/>
              <a:ahLst/>
              <a:cxnLst/>
              <a:rect l="l" t="t" r="r" b="b"/>
              <a:pathLst>
                <a:path w="7481" h="49156" extrusionOk="0">
                  <a:moveTo>
                    <a:pt x="1" y="0"/>
                  </a:moveTo>
                  <a:lnTo>
                    <a:pt x="1" y="49155"/>
                  </a:lnTo>
                  <a:lnTo>
                    <a:pt x="7481" y="49155"/>
                  </a:lnTo>
                  <a:lnTo>
                    <a:pt x="7481"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671825" y="-634175"/>
              <a:ext cx="363075" cy="1194575"/>
            </a:xfrm>
            <a:custGeom>
              <a:avLst/>
              <a:gdLst/>
              <a:ahLst/>
              <a:cxnLst/>
              <a:rect l="l" t="t" r="r" b="b"/>
              <a:pathLst>
                <a:path w="14523" h="47783" extrusionOk="0">
                  <a:moveTo>
                    <a:pt x="1" y="0"/>
                  </a:moveTo>
                  <a:lnTo>
                    <a:pt x="1" y="47782"/>
                  </a:lnTo>
                  <a:lnTo>
                    <a:pt x="14522" y="47782"/>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4741950" y="-634175"/>
              <a:ext cx="210875" cy="1194575"/>
            </a:xfrm>
            <a:custGeom>
              <a:avLst/>
              <a:gdLst/>
              <a:ahLst/>
              <a:cxnLst/>
              <a:rect l="l" t="t" r="r" b="b"/>
              <a:pathLst>
                <a:path w="8435" h="47783" extrusionOk="0">
                  <a:moveTo>
                    <a:pt x="0" y="0"/>
                  </a:moveTo>
                  <a:lnTo>
                    <a:pt x="0" y="47782"/>
                  </a:lnTo>
                  <a:lnTo>
                    <a:pt x="8435" y="47782"/>
                  </a:lnTo>
                  <a:lnTo>
                    <a:pt x="8435"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5116425" y="-634175"/>
              <a:ext cx="363075" cy="1228900"/>
            </a:xfrm>
            <a:custGeom>
              <a:avLst/>
              <a:gdLst/>
              <a:ahLst/>
              <a:cxnLst/>
              <a:rect l="l" t="t" r="r" b="b"/>
              <a:pathLst>
                <a:path w="14523" h="49156" extrusionOk="0">
                  <a:moveTo>
                    <a:pt x="1" y="0"/>
                  </a:moveTo>
                  <a:lnTo>
                    <a:pt x="1" y="49155"/>
                  </a:lnTo>
                  <a:lnTo>
                    <a:pt x="14522" y="49155"/>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5198475" y="-634175"/>
              <a:ext cx="198950" cy="1228900"/>
            </a:xfrm>
            <a:custGeom>
              <a:avLst/>
              <a:gdLst/>
              <a:ahLst/>
              <a:cxnLst/>
              <a:rect l="l" t="t" r="r" b="b"/>
              <a:pathLst>
                <a:path w="7958" h="49156" extrusionOk="0">
                  <a:moveTo>
                    <a:pt x="1" y="0"/>
                  </a:moveTo>
                  <a:lnTo>
                    <a:pt x="1" y="49155"/>
                  </a:lnTo>
                  <a:lnTo>
                    <a:pt x="7958" y="49155"/>
                  </a:lnTo>
                  <a:lnTo>
                    <a:pt x="7958"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5549600" y="-634175"/>
              <a:ext cx="375000" cy="1228900"/>
            </a:xfrm>
            <a:custGeom>
              <a:avLst/>
              <a:gdLst/>
              <a:ahLst/>
              <a:cxnLst/>
              <a:rect l="l" t="t" r="r" b="b"/>
              <a:pathLst>
                <a:path w="15000" h="49156" extrusionOk="0">
                  <a:moveTo>
                    <a:pt x="0" y="0"/>
                  </a:moveTo>
                  <a:lnTo>
                    <a:pt x="0" y="49155"/>
                  </a:lnTo>
                  <a:lnTo>
                    <a:pt x="14999" y="49155"/>
                  </a:lnTo>
                  <a:lnTo>
                    <a:pt x="14999"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5631650" y="-634175"/>
              <a:ext cx="198950" cy="1228900"/>
            </a:xfrm>
            <a:custGeom>
              <a:avLst/>
              <a:gdLst/>
              <a:ahLst/>
              <a:cxnLst/>
              <a:rect l="l" t="t" r="r" b="b"/>
              <a:pathLst>
                <a:path w="7958" h="49156" extrusionOk="0">
                  <a:moveTo>
                    <a:pt x="0" y="0"/>
                  </a:moveTo>
                  <a:lnTo>
                    <a:pt x="0" y="49155"/>
                  </a:lnTo>
                  <a:lnTo>
                    <a:pt x="7957" y="49155"/>
                  </a:lnTo>
                  <a:lnTo>
                    <a:pt x="7957"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6006625" y="-634175"/>
              <a:ext cx="363075" cy="1194575"/>
            </a:xfrm>
            <a:custGeom>
              <a:avLst/>
              <a:gdLst/>
              <a:ahLst/>
              <a:cxnLst/>
              <a:rect l="l" t="t" r="r" b="b"/>
              <a:pathLst>
                <a:path w="14523" h="47783" extrusionOk="0">
                  <a:moveTo>
                    <a:pt x="0" y="0"/>
                  </a:moveTo>
                  <a:lnTo>
                    <a:pt x="0" y="47782"/>
                  </a:lnTo>
                  <a:lnTo>
                    <a:pt x="14522" y="47782"/>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6076750" y="-634175"/>
              <a:ext cx="210875" cy="1194575"/>
            </a:xfrm>
            <a:custGeom>
              <a:avLst/>
              <a:gdLst/>
              <a:ahLst/>
              <a:cxnLst/>
              <a:rect l="l" t="t" r="r" b="b"/>
              <a:pathLst>
                <a:path w="8435" h="47783" extrusionOk="0">
                  <a:moveTo>
                    <a:pt x="0" y="0"/>
                  </a:moveTo>
                  <a:lnTo>
                    <a:pt x="0" y="47782"/>
                  </a:lnTo>
                  <a:lnTo>
                    <a:pt x="8435" y="47782"/>
                  </a:lnTo>
                  <a:lnTo>
                    <a:pt x="8435"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6451225" y="-634175"/>
              <a:ext cx="351125" cy="1228900"/>
            </a:xfrm>
            <a:custGeom>
              <a:avLst/>
              <a:gdLst/>
              <a:ahLst/>
              <a:cxnLst/>
              <a:rect l="l" t="t" r="r" b="b"/>
              <a:pathLst>
                <a:path w="14045" h="49156" extrusionOk="0">
                  <a:moveTo>
                    <a:pt x="1" y="0"/>
                  </a:moveTo>
                  <a:lnTo>
                    <a:pt x="1" y="49155"/>
                  </a:lnTo>
                  <a:lnTo>
                    <a:pt x="14045" y="49155"/>
                  </a:lnTo>
                  <a:lnTo>
                    <a:pt x="14045"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6532775" y="-634175"/>
              <a:ext cx="187525" cy="1228900"/>
            </a:xfrm>
            <a:custGeom>
              <a:avLst/>
              <a:gdLst/>
              <a:ahLst/>
              <a:cxnLst/>
              <a:rect l="l" t="t" r="r" b="b"/>
              <a:pathLst>
                <a:path w="7501" h="49156" extrusionOk="0">
                  <a:moveTo>
                    <a:pt x="1" y="0"/>
                  </a:moveTo>
                  <a:lnTo>
                    <a:pt x="1" y="49155"/>
                  </a:lnTo>
                  <a:lnTo>
                    <a:pt x="7501" y="49155"/>
                  </a:lnTo>
                  <a:lnTo>
                    <a:pt x="7501"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6884400" y="-634175"/>
              <a:ext cx="363050" cy="1194575"/>
            </a:xfrm>
            <a:custGeom>
              <a:avLst/>
              <a:gdLst/>
              <a:ahLst/>
              <a:cxnLst/>
              <a:rect l="l" t="t" r="r" b="b"/>
              <a:pathLst>
                <a:path w="14522" h="47783" extrusionOk="0">
                  <a:moveTo>
                    <a:pt x="0" y="0"/>
                  </a:moveTo>
                  <a:lnTo>
                    <a:pt x="0" y="47782"/>
                  </a:lnTo>
                  <a:lnTo>
                    <a:pt x="14522" y="47782"/>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6978375" y="-634175"/>
              <a:ext cx="198950" cy="1194575"/>
            </a:xfrm>
            <a:custGeom>
              <a:avLst/>
              <a:gdLst/>
              <a:ahLst/>
              <a:cxnLst/>
              <a:rect l="l" t="t" r="r" b="b"/>
              <a:pathLst>
                <a:path w="7958" h="47783" extrusionOk="0">
                  <a:moveTo>
                    <a:pt x="1" y="0"/>
                  </a:moveTo>
                  <a:lnTo>
                    <a:pt x="1" y="47782"/>
                  </a:lnTo>
                  <a:lnTo>
                    <a:pt x="7958" y="47782"/>
                  </a:lnTo>
                  <a:lnTo>
                    <a:pt x="7958"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11400" y="-634175"/>
              <a:ext cx="7094250" cy="25"/>
            </a:xfrm>
            <a:custGeom>
              <a:avLst/>
              <a:gdLst/>
              <a:ahLst/>
              <a:cxnLst/>
              <a:rect l="l" t="t" r="r" b="b"/>
              <a:pathLst>
                <a:path w="283770" h="1" fill="none" extrusionOk="0">
                  <a:moveTo>
                    <a:pt x="0" y="0"/>
                  </a:moveTo>
                  <a:lnTo>
                    <a:pt x="283769" y="0"/>
                  </a:lnTo>
                </a:path>
              </a:pathLst>
            </a:custGeom>
            <a:noFill/>
            <a:ln w="46750" cap="flat" cmpd="sng">
              <a:solidFill>
                <a:srgbClr val="FFB726"/>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7287225" y="-693375"/>
              <a:ext cx="127825" cy="128350"/>
            </a:xfrm>
            <a:custGeom>
              <a:avLst/>
              <a:gdLst/>
              <a:ahLst/>
              <a:cxnLst/>
              <a:rect l="l" t="t" r="r" b="b"/>
              <a:pathLst>
                <a:path w="5113" h="5134" extrusionOk="0">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93475" y="-693375"/>
              <a:ext cx="128350" cy="128350"/>
            </a:xfrm>
            <a:custGeom>
              <a:avLst/>
              <a:gdLst/>
              <a:ahLst/>
              <a:cxnLst/>
              <a:rect l="l" t="t" r="r" b="b"/>
              <a:pathLst>
                <a:path w="5134" h="5134" extrusionOk="0">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80;p2"/>
          <p:cNvSpPr txBox="1">
            <a:spLocks noGrp="1"/>
          </p:cNvSpPr>
          <p:nvPr>
            <p:ph type="ctrTitle"/>
          </p:nvPr>
        </p:nvSpPr>
        <p:spPr>
          <a:xfrm>
            <a:off x="1762650" y="471650"/>
            <a:ext cx="5618700" cy="2959200"/>
          </a:xfrm>
          <a:prstGeom prst="rect">
            <a:avLst/>
          </a:prstGeom>
          <a:noFill/>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7700" b="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81" name="Google Shape;81;p2"/>
          <p:cNvSpPr txBox="1">
            <a:spLocks noGrp="1"/>
          </p:cNvSpPr>
          <p:nvPr>
            <p:ph type="subTitle" idx="1"/>
          </p:nvPr>
        </p:nvSpPr>
        <p:spPr>
          <a:xfrm>
            <a:off x="2518200" y="3430847"/>
            <a:ext cx="4107600" cy="47370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2651939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2"/>
        <p:cNvGrpSpPr/>
        <p:nvPr/>
      </p:nvGrpSpPr>
      <p:grpSpPr>
        <a:xfrm>
          <a:off x="0" y="0"/>
          <a:ext cx="0" cy="0"/>
          <a:chOff x="0" y="0"/>
          <a:chExt cx="0" cy="0"/>
        </a:xfrm>
      </p:grpSpPr>
      <p:sp>
        <p:nvSpPr>
          <p:cNvPr id="83" name="Google Shape;83;p3"/>
          <p:cNvSpPr/>
          <p:nvPr/>
        </p:nvSpPr>
        <p:spPr>
          <a:xfrm>
            <a:off x="-7175" y="3791350"/>
            <a:ext cx="9158700" cy="1382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3"/>
          <p:cNvGrpSpPr/>
          <p:nvPr/>
        </p:nvGrpSpPr>
        <p:grpSpPr>
          <a:xfrm flipH="1">
            <a:off x="1066800" y="347143"/>
            <a:ext cx="8115450" cy="4796357"/>
            <a:chOff x="628590" y="347143"/>
            <a:chExt cx="8115450" cy="4796357"/>
          </a:xfrm>
        </p:grpSpPr>
        <p:sp>
          <p:nvSpPr>
            <p:cNvPr id="85" name="Google Shape;85;p3"/>
            <p:cNvSpPr/>
            <p:nvPr/>
          </p:nvSpPr>
          <p:spPr>
            <a:xfrm>
              <a:off x="628590" y="683150"/>
              <a:ext cx="7845375" cy="4460350"/>
            </a:xfrm>
            <a:custGeom>
              <a:avLst/>
              <a:gdLst/>
              <a:ahLst/>
              <a:cxnLst/>
              <a:rect l="l" t="t" r="r" b="b"/>
              <a:pathLst>
                <a:path w="313815" h="178414" extrusionOk="0">
                  <a:moveTo>
                    <a:pt x="300767" y="0"/>
                  </a:moveTo>
                  <a:lnTo>
                    <a:pt x="0" y="175258"/>
                  </a:lnTo>
                  <a:lnTo>
                    <a:pt x="295554" y="178414"/>
                  </a:lnTo>
                  <a:lnTo>
                    <a:pt x="313815" y="10525"/>
                  </a:lnTo>
                  <a:close/>
                </a:path>
              </a:pathLst>
            </a:custGeom>
            <a:gradFill>
              <a:gsLst>
                <a:gs pos="0">
                  <a:srgbClr val="FFF6DB">
                    <a:alpha val="1960"/>
                  </a:srgbClr>
                </a:gs>
                <a:gs pos="100000">
                  <a:srgbClr val="FAD25C">
                    <a:alpha val="29411"/>
                  </a:srgbClr>
                </a:gs>
              </a:gsLst>
              <a:lin ang="18900044" scaled="0"/>
            </a:gradFill>
            <a:ln>
              <a:noFill/>
            </a:ln>
          </p:spPr>
        </p:sp>
        <p:grpSp>
          <p:nvGrpSpPr>
            <p:cNvPr id="86" name="Google Shape;86;p3"/>
            <p:cNvGrpSpPr/>
            <p:nvPr/>
          </p:nvGrpSpPr>
          <p:grpSpPr>
            <a:xfrm>
              <a:off x="8076260" y="347143"/>
              <a:ext cx="667780" cy="667824"/>
              <a:chOff x="8304860" y="-186257"/>
              <a:chExt cx="667780" cy="667824"/>
            </a:xfrm>
          </p:grpSpPr>
          <p:sp>
            <p:nvSpPr>
              <p:cNvPr id="87" name="Google Shape;87;p3"/>
              <p:cNvSpPr/>
              <p:nvPr/>
            </p:nvSpPr>
            <p:spPr>
              <a:xfrm rot="2373635">
                <a:off x="8691939" y="-98328"/>
                <a:ext cx="154012" cy="122309"/>
              </a:xfrm>
              <a:custGeom>
                <a:avLst/>
                <a:gdLst/>
                <a:ahLst/>
                <a:cxnLst/>
                <a:rect l="l" t="t" r="r" b="b"/>
                <a:pathLst>
                  <a:path w="2429" h="1929" extrusionOk="0">
                    <a:moveTo>
                      <a:pt x="250" y="1929"/>
                    </a:moveTo>
                    <a:lnTo>
                      <a:pt x="0" y="464"/>
                    </a:lnTo>
                    <a:cubicBezTo>
                      <a:pt x="0" y="464"/>
                      <a:pt x="1215" y="0"/>
                      <a:pt x="2429" y="464"/>
                    </a:cubicBezTo>
                    <a:lnTo>
                      <a:pt x="2179" y="1929"/>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rot="2373635">
                <a:off x="8393925" y="-72211"/>
                <a:ext cx="505848" cy="410740"/>
              </a:xfrm>
              <a:custGeom>
                <a:avLst/>
                <a:gdLst/>
                <a:ahLst/>
                <a:cxnLst/>
                <a:rect l="l" t="t" r="r" b="b"/>
                <a:pathLst>
                  <a:path w="7978" h="6478" extrusionOk="0">
                    <a:moveTo>
                      <a:pt x="0" y="834"/>
                    </a:moveTo>
                    <a:lnTo>
                      <a:pt x="476" y="6478"/>
                    </a:lnTo>
                    <a:cubicBezTo>
                      <a:pt x="2703" y="5787"/>
                      <a:pt x="4977" y="5811"/>
                      <a:pt x="7513" y="6478"/>
                    </a:cubicBezTo>
                    <a:lnTo>
                      <a:pt x="7977" y="834"/>
                    </a:lnTo>
                    <a:cubicBezTo>
                      <a:pt x="5703" y="1"/>
                      <a:pt x="2429" y="1"/>
                      <a:pt x="0" y="8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rot="2373635">
                <a:off x="8289601" y="239826"/>
                <a:ext cx="446184" cy="112545"/>
              </a:xfrm>
              <a:custGeom>
                <a:avLst/>
                <a:gdLst/>
                <a:ahLst/>
                <a:cxnLst/>
                <a:rect l="l" t="t" r="r" b="b"/>
                <a:pathLst>
                  <a:path w="7037" h="1775" extrusionOk="0">
                    <a:moveTo>
                      <a:pt x="0" y="798"/>
                    </a:moveTo>
                    <a:lnTo>
                      <a:pt x="1048" y="1655"/>
                    </a:lnTo>
                    <a:lnTo>
                      <a:pt x="5692" y="1774"/>
                    </a:lnTo>
                    <a:lnTo>
                      <a:pt x="7037" y="798"/>
                    </a:lnTo>
                    <a:cubicBezTo>
                      <a:pt x="4656" y="84"/>
                      <a:pt x="2513" y="0"/>
                      <a:pt x="0" y="79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rot="2373635">
                <a:off x="8345212" y="270738"/>
                <a:ext cx="319373" cy="67210"/>
              </a:xfrm>
              <a:custGeom>
                <a:avLst/>
                <a:gdLst/>
                <a:ahLst/>
                <a:cxnLst/>
                <a:rect l="l" t="t" r="r" b="b"/>
                <a:pathLst>
                  <a:path w="5037" h="1060" extrusionOk="0">
                    <a:moveTo>
                      <a:pt x="5037" y="524"/>
                    </a:moveTo>
                    <a:cubicBezTo>
                      <a:pt x="5037" y="822"/>
                      <a:pt x="3906" y="1060"/>
                      <a:pt x="2525" y="1060"/>
                    </a:cubicBezTo>
                    <a:cubicBezTo>
                      <a:pt x="1132" y="1060"/>
                      <a:pt x="1" y="822"/>
                      <a:pt x="1" y="524"/>
                    </a:cubicBezTo>
                    <a:cubicBezTo>
                      <a:pt x="1" y="238"/>
                      <a:pt x="1132" y="0"/>
                      <a:pt x="2525" y="0"/>
                    </a:cubicBezTo>
                    <a:cubicBezTo>
                      <a:pt x="3906" y="0"/>
                      <a:pt x="5037" y="238"/>
                      <a:pt x="5037" y="52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 name="Google Shape;91;p3"/>
          <p:cNvGrpSpPr/>
          <p:nvPr/>
        </p:nvGrpSpPr>
        <p:grpSpPr>
          <a:xfrm>
            <a:off x="33" y="-132178"/>
            <a:ext cx="1291188" cy="4951353"/>
            <a:chOff x="1440600" y="197825"/>
            <a:chExt cx="990175" cy="3797050"/>
          </a:xfrm>
        </p:grpSpPr>
        <p:sp>
          <p:nvSpPr>
            <p:cNvPr id="92" name="Google Shape;92;p3"/>
            <p:cNvSpPr/>
            <p:nvPr/>
          </p:nvSpPr>
          <p:spPr>
            <a:xfrm>
              <a:off x="1440600" y="197825"/>
              <a:ext cx="990175" cy="1889850"/>
            </a:xfrm>
            <a:custGeom>
              <a:avLst/>
              <a:gdLst/>
              <a:ahLst/>
              <a:cxnLst/>
              <a:rect l="l" t="t" r="r" b="b"/>
              <a:pathLst>
                <a:path w="39607" h="75594" extrusionOk="0">
                  <a:moveTo>
                    <a:pt x="0" y="1"/>
                  </a:moveTo>
                  <a:lnTo>
                    <a:pt x="0" y="75593"/>
                  </a:lnTo>
                  <a:lnTo>
                    <a:pt x="219" y="75593"/>
                  </a:lnTo>
                  <a:cubicBezTo>
                    <a:pt x="21405" y="75593"/>
                    <a:pt x="38652" y="42074"/>
                    <a:pt x="39606"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1440600" y="2105050"/>
              <a:ext cx="590825" cy="1889825"/>
            </a:xfrm>
            <a:custGeom>
              <a:avLst/>
              <a:gdLst/>
              <a:ahLst/>
              <a:cxnLst/>
              <a:rect l="l" t="t" r="r" b="b"/>
              <a:pathLst>
                <a:path w="23633" h="75593" extrusionOk="0">
                  <a:moveTo>
                    <a:pt x="0" y="0"/>
                  </a:moveTo>
                  <a:lnTo>
                    <a:pt x="0" y="75593"/>
                  </a:lnTo>
                  <a:lnTo>
                    <a:pt x="23633" y="75593"/>
                  </a:lnTo>
                  <a:cubicBezTo>
                    <a:pt x="23056" y="33659"/>
                    <a:pt x="12712" y="239"/>
                    <a:pt x="0"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1440600" y="197825"/>
              <a:ext cx="858875" cy="1889850"/>
            </a:xfrm>
            <a:custGeom>
              <a:avLst/>
              <a:gdLst/>
              <a:ahLst/>
              <a:cxnLst/>
              <a:rect l="l" t="t" r="r" b="b"/>
              <a:pathLst>
                <a:path w="34355" h="75594" extrusionOk="0">
                  <a:moveTo>
                    <a:pt x="0" y="1"/>
                  </a:moveTo>
                  <a:lnTo>
                    <a:pt x="0" y="75593"/>
                  </a:lnTo>
                  <a:lnTo>
                    <a:pt x="179" y="75593"/>
                  </a:lnTo>
                  <a:cubicBezTo>
                    <a:pt x="18560" y="75593"/>
                    <a:pt x="33539" y="42074"/>
                    <a:pt x="343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1440600" y="197825"/>
              <a:ext cx="644550" cy="1889850"/>
            </a:xfrm>
            <a:custGeom>
              <a:avLst/>
              <a:gdLst/>
              <a:ahLst/>
              <a:cxnLst/>
              <a:rect l="l" t="t" r="r" b="b"/>
              <a:pathLst>
                <a:path w="25782" h="75594" extrusionOk="0">
                  <a:moveTo>
                    <a:pt x="0" y="1"/>
                  </a:moveTo>
                  <a:lnTo>
                    <a:pt x="0" y="75593"/>
                  </a:lnTo>
                  <a:lnTo>
                    <a:pt x="139" y="75593"/>
                  </a:lnTo>
                  <a:cubicBezTo>
                    <a:pt x="13905" y="75593"/>
                    <a:pt x="25144" y="42074"/>
                    <a:pt x="2578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1526125" y="471350"/>
              <a:ext cx="341675" cy="1616325"/>
            </a:xfrm>
            <a:custGeom>
              <a:avLst/>
              <a:gdLst/>
              <a:ahLst/>
              <a:cxnLst/>
              <a:rect l="l" t="t" r="r" b="b"/>
              <a:pathLst>
                <a:path w="13667" h="64653" extrusionOk="0">
                  <a:moveTo>
                    <a:pt x="5690" y="1"/>
                  </a:moveTo>
                  <a:cubicBezTo>
                    <a:pt x="5690" y="1"/>
                    <a:pt x="8177" y="38215"/>
                    <a:pt x="1" y="64652"/>
                  </a:cubicBezTo>
                  <a:cubicBezTo>
                    <a:pt x="13508" y="46788"/>
                    <a:pt x="13667" y="1"/>
                    <a:pt x="136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1440600" y="2105050"/>
              <a:ext cx="512750" cy="1889825"/>
            </a:xfrm>
            <a:custGeom>
              <a:avLst/>
              <a:gdLst/>
              <a:ahLst/>
              <a:cxnLst/>
              <a:rect l="l" t="t" r="r" b="b"/>
              <a:pathLst>
                <a:path w="20510" h="75593" extrusionOk="0">
                  <a:moveTo>
                    <a:pt x="0" y="0"/>
                  </a:moveTo>
                  <a:lnTo>
                    <a:pt x="0" y="75593"/>
                  </a:lnTo>
                  <a:lnTo>
                    <a:pt x="20509" y="75593"/>
                  </a:lnTo>
                  <a:cubicBezTo>
                    <a:pt x="20012" y="33659"/>
                    <a:pt x="11021" y="239"/>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1440600" y="2105050"/>
              <a:ext cx="384450" cy="1889825"/>
            </a:xfrm>
            <a:custGeom>
              <a:avLst/>
              <a:gdLst/>
              <a:ahLst/>
              <a:cxnLst/>
              <a:rect l="l" t="t" r="r" b="b"/>
              <a:pathLst>
                <a:path w="15378" h="75593" extrusionOk="0">
                  <a:moveTo>
                    <a:pt x="0" y="0"/>
                  </a:moveTo>
                  <a:lnTo>
                    <a:pt x="0" y="75593"/>
                  </a:lnTo>
                  <a:lnTo>
                    <a:pt x="15377" y="75593"/>
                  </a:lnTo>
                  <a:cubicBezTo>
                    <a:pt x="14999" y="33659"/>
                    <a:pt x="8256" y="23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1440600" y="2197550"/>
              <a:ext cx="214850" cy="1797325"/>
            </a:xfrm>
            <a:custGeom>
              <a:avLst/>
              <a:gdLst/>
              <a:ahLst/>
              <a:cxnLst/>
              <a:rect l="l" t="t" r="r" b="b"/>
              <a:pathLst>
                <a:path w="8594" h="71893" extrusionOk="0">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1440600" y="2035925"/>
              <a:ext cx="214850" cy="206400"/>
            </a:xfrm>
            <a:custGeom>
              <a:avLst/>
              <a:gdLst/>
              <a:ahLst/>
              <a:cxnLst/>
              <a:rect l="l" t="t" r="r" b="b"/>
              <a:pathLst>
                <a:path w="8594" h="8256" extrusionOk="0">
                  <a:moveTo>
                    <a:pt x="0" y="0"/>
                  </a:moveTo>
                  <a:lnTo>
                    <a:pt x="0" y="7082"/>
                  </a:lnTo>
                  <a:lnTo>
                    <a:pt x="8594" y="8256"/>
                  </a:lnTo>
                  <a:lnTo>
                    <a:pt x="8594" y="27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oogle Shape;101;p3"/>
          <p:cNvGrpSpPr/>
          <p:nvPr/>
        </p:nvGrpSpPr>
        <p:grpSpPr>
          <a:xfrm flipH="1">
            <a:off x="7860233" y="-132178"/>
            <a:ext cx="1291188" cy="4951353"/>
            <a:chOff x="1440600" y="197825"/>
            <a:chExt cx="990175" cy="3797050"/>
          </a:xfrm>
        </p:grpSpPr>
        <p:sp>
          <p:nvSpPr>
            <p:cNvPr id="102" name="Google Shape;102;p3"/>
            <p:cNvSpPr/>
            <p:nvPr/>
          </p:nvSpPr>
          <p:spPr>
            <a:xfrm>
              <a:off x="1440600" y="197825"/>
              <a:ext cx="990175" cy="1889850"/>
            </a:xfrm>
            <a:custGeom>
              <a:avLst/>
              <a:gdLst/>
              <a:ahLst/>
              <a:cxnLst/>
              <a:rect l="l" t="t" r="r" b="b"/>
              <a:pathLst>
                <a:path w="39607" h="75594" extrusionOk="0">
                  <a:moveTo>
                    <a:pt x="0" y="1"/>
                  </a:moveTo>
                  <a:lnTo>
                    <a:pt x="0" y="75593"/>
                  </a:lnTo>
                  <a:lnTo>
                    <a:pt x="219" y="75593"/>
                  </a:lnTo>
                  <a:cubicBezTo>
                    <a:pt x="21405" y="75593"/>
                    <a:pt x="38652" y="42074"/>
                    <a:pt x="39606"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1440600" y="2105050"/>
              <a:ext cx="590825" cy="1889825"/>
            </a:xfrm>
            <a:custGeom>
              <a:avLst/>
              <a:gdLst/>
              <a:ahLst/>
              <a:cxnLst/>
              <a:rect l="l" t="t" r="r" b="b"/>
              <a:pathLst>
                <a:path w="23633" h="75593" extrusionOk="0">
                  <a:moveTo>
                    <a:pt x="0" y="0"/>
                  </a:moveTo>
                  <a:lnTo>
                    <a:pt x="0" y="75593"/>
                  </a:lnTo>
                  <a:lnTo>
                    <a:pt x="23633" y="75593"/>
                  </a:lnTo>
                  <a:cubicBezTo>
                    <a:pt x="23056" y="33659"/>
                    <a:pt x="12712" y="239"/>
                    <a:pt x="0"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1440600" y="197825"/>
              <a:ext cx="858875" cy="1889850"/>
            </a:xfrm>
            <a:custGeom>
              <a:avLst/>
              <a:gdLst/>
              <a:ahLst/>
              <a:cxnLst/>
              <a:rect l="l" t="t" r="r" b="b"/>
              <a:pathLst>
                <a:path w="34355" h="75594" extrusionOk="0">
                  <a:moveTo>
                    <a:pt x="0" y="1"/>
                  </a:moveTo>
                  <a:lnTo>
                    <a:pt x="0" y="75593"/>
                  </a:lnTo>
                  <a:lnTo>
                    <a:pt x="179" y="75593"/>
                  </a:lnTo>
                  <a:cubicBezTo>
                    <a:pt x="18560" y="75593"/>
                    <a:pt x="33539" y="42074"/>
                    <a:pt x="343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1440600" y="197825"/>
              <a:ext cx="644550" cy="1889850"/>
            </a:xfrm>
            <a:custGeom>
              <a:avLst/>
              <a:gdLst/>
              <a:ahLst/>
              <a:cxnLst/>
              <a:rect l="l" t="t" r="r" b="b"/>
              <a:pathLst>
                <a:path w="25782" h="75594" extrusionOk="0">
                  <a:moveTo>
                    <a:pt x="0" y="1"/>
                  </a:moveTo>
                  <a:lnTo>
                    <a:pt x="0" y="75593"/>
                  </a:lnTo>
                  <a:lnTo>
                    <a:pt x="139" y="75593"/>
                  </a:lnTo>
                  <a:cubicBezTo>
                    <a:pt x="13905" y="75593"/>
                    <a:pt x="25144" y="42074"/>
                    <a:pt x="25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1526125" y="471350"/>
              <a:ext cx="341675" cy="1616325"/>
            </a:xfrm>
            <a:custGeom>
              <a:avLst/>
              <a:gdLst/>
              <a:ahLst/>
              <a:cxnLst/>
              <a:rect l="l" t="t" r="r" b="b"/>
              <a:pathLst>
                <a:path w="13667" h="64653" extrusionOk="0">
                  <a:moveTo>
                    <a:pt x="5690" y="1"/>
                  </a:moveTo>
                  <a:cubicBezTo>
                    <a:pt x="5690" y="1"/>
                    <a:pt x="8177" y="38215"/>
                    <a:pt x="1" y="64652"/>
                  </a:cubicBezTo>
                  <a:cubicBezTo>
                    <a:pt x="13508" y="46788"/>
                    <a:pt x="13667" y="1"/>
                    <a:pt x="136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1440600" y="2105050"/>
              <a:ext cx="512750" cy="1889825"/>
            </a:xfrm>
            <a:custGeom>
              <a:avLst/>
              <a:gdLst/>
              <a:ahLst/>
              <a:cxnLst/>
              <a:rect l="l" t="t" r="r" b="b"/>
              <a:pathLst>
                <a:path w="20510" h="75593" extrusionOk="0">
                  <a:moveTo>
                    <a:pt x="0" y="0"/>
                  </a:moveTo>
                  <a:lnTo>
                    <a:pt x="0" y="75593"/>
                  </a:lnTo>
                  <a:lnTo>
                    <a:pt x="20509" y="75593"/>
                  </a:lnTo>
                  <a:cubicBezTo>
                    <a:pt x="20012" y="33659"/>
                    <a:pt x="11021" y="239"/>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1440600" y="2105050"/>
              <a:ext cx="384450" cy="1889825"/>
            </a:xfrm>
            <a:custGeom>
              <a:avLst/>
              <a:gdLst/>
              <a:ahLst/>
              <a:cxnLst/>
              <a:rect l="l" t="t" r="r" b="b"/>
              <a:pathLst>
                <a:path w="15378" h="75593" extrusionOk="0">
                  <a:moveTo>
                    <a:pt x="0" y="0"/>
                  </a:moveTo>
                  <a:lnTo>
                    <a:pt x="0" y="75593"/>
                  </a:lnTo>
                  <a:lnTo>
                    <a:pt x="15377" y="75593"/>
                  </a:lnTo>
                  <a:cubicBezTo>
                    <a:pt x="14999" y="33659"/>
                    <a:pt x="8256" y="239"/>
                    <a:pt x="0"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1440600" y="2197550"/>
              <a:ext cx="214850" cy="1797325"/>
            </a:xfrm>
            <a:custGeom>
              <a:avLst/>
              <a:gdLst/>
              <a:ahLst/>
              <a:cxnLst/>
              <a:rect l="l" t="t" r="r" b="b"/>
              <a:pathLst>
                <a:path w="8594" h="71893" extrusionOk="0">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1440600" y="2035925"/>
              <a:ext cx="214850" cy="206400"/>
            </a:xfrm>
            <a:custGeom>
              <a:avLst/>
              <a:gdLst/>
              <a:ahLst/>
              <a:cxnLst/>
              <a:rect l="l" t="t" r="r" b="b"/>
              <a:pathLst>
                <a:path w="8594" h="8256" extrusionOk="0">
                  <a:moveTo>
                    <a:pt x="0" y="0"/>
                  </a:moveTo>
                  <a:lnTo>
                    <a:pt x="0" y="7082"/>
                  </a:lnTo>
                  <a:lnTo>
                    <a:pt x="8594" y="8256"/>
                  </a:lnTo>
                  <a:lnTo>
                    <a:pt x="8594" y="27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 name="Google Shape;111;p3"/>
          <p:cNvGrpSpPr/>
          <p:nvPr/>
        </p:nvGrpSpPr>
        <p:grpSpPr>
          <a:xfrm>
            <a:off x="-417858" y="-823150"/>
            <a:ext cx="9978772" cy="1382075"/>
            <a:chOff x="193475" y="-693375"/>
            <a:chExt cx="7221575" cy="1382075"/>
          </a:xfrm>
        </p:grpSpPr>
        <p:sp>
          <p:nvSpPr>
            <p:cNvPr id="112" name="Google Shape;112;p3"/>
            <p:cNvSpPr/>
            <p:nvPr/>
          </p:nvSpPr>
          <p:spPr>
            <a:xfrm>
              <a:off x="363575" y="384325"/>
              <a:ext cx="6883875" cy="304375"/>
            </a:xfrm>
            <a:custGeom>
              <a:avLst/>
              <a:gdLst/>
              <a:ahLst/>
              <a:cxnLst/>
              <a:rect l="l" t="t" r="r" b="b"/>
              <a:pathLst>
                <a:path w="275355" h="12175" extrusionOk="0">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363575" y="-634175"/>
              <a:ext cx="6695900" cy="1158775"/>
            </a:xfrm>
            <a:custGeom>
              <a:avLst/>
              <a:gdLst/>
              <a:ahLst/>
              <a:cxnLst/>
              <a:rect l="l" t="t" r="r" b="b"/>
              <a:pathLst>
                <a:path w="267836" h="46351" extrusionOk="0">
                  <a:moveTo>
                    <a:pt x="0" y="0"/>
                  </a:moveTo>
                  <a:lnTo>
                    <a:pt x="0" y="46350"/>
                  </a:lnTo>
                  <a:lnTo>
                    <a:pt x="267835" y="46350"/>
                  </a:lnTo>
                  <a:lnTo>
                    <a:pt x="267835"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363575" y="-634175"/>
              <a:ext cx="363050" cy="1194575"/>
            </a:xfrm>
            <a:custGeom>
              <a:avLst/>
              <a:gdLst/>
              <a:ahLst/>
              <a:cxnLst/>
              <a:rect l="l" t="t" r="r" b="b"/>
              <a:pathLst>
                <a:path w="14522" h="47783" extrusionOk="0">
                  <a:moveTo>
                    <a:pt x="0" y="0"/>
                  </a:moveTo>
                  <a:lnTo>
                    <a:pt x="0" y="47782"/>
                  </a:lnTo>
                  <a:lnTo>
                    <a:pt x="14522" y="47782"/>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434175" y="-634175"/>
              <a:ext cx="210900" cy="1194575"/>
            </a:xfrm>
            <a:custGeom>
              <a:avLst/>
              <a:gdLst/>
              <a:ahLst/>
              <a:cxnLst/>
              <a:rect l="l" t="t" r="r" b="b"/>
              <a:pathLst>
                <a:path w="8436" h="47783" extrusionOk="0">
                  <a:moveTo>
                    <a:pt x="1" y="0"/>
                  </a:moveTo>
                  <a:lnTo>
                    <a:pt x="1" y="47782"/>
                  </a:lnTo>
                  <a:lnTo>
                    <a:pt x="8435" y="47782"/>
                  </a:lnTo>
                  <a:lnTo>
                    <a:pt x="8435"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785300" y="-634175"/>
              <a:ext cx="351125" cy="1228900"/>
            </a:xfrm>
            <a:custGeom>
              <a:avLst/>
              <a:gdLst/>
              <a:ahLst/>
              <a:cxnLst/>
              <a:rect l="l" t="t" r="r" b="b"/>
              <a:pathLst>
                <a:path w="14045" h="49156" extrusionOk="0">
                  <a:moveTo>
                    <a:pt x="0" y="0"/>
                  </a:moveTo>
                  <a:lnTo>
                    <a:pt x="0" y="49155"/>
                  </a:lnTo>
                  <a:lnTo>
                    <a:pt x="14044" y="49155"/>
                  </a:lnTo>
                  <a:lnTo>
                    <a:pt x="14044"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867350" y="-634175"/>
              <a:ext cx="187025" cy="1228900"/>
            </a:xfrm>
            <a:custGeom>
              <a:avLst/>
              <a:gdLst/>
              <a:ahLst/>
              <a:cxnLst/>
              <a:rect l="l" t="t" r="r" b="b"/>
              <a:pathLst>
                <a:path w="7481" h="49156" extrusionOk="0">
                  <a:moveTo>
                    <a:pt x="0" y="0"/>
                  </a:moveTo>
                  <a:lnTo>
                    <a:pt x="0" y="49155"/>
                  </a:lnTo>
                  <a:lnTo>
                    <a:pt x="7480" y="49155"/>
                  </a:lnTo>
                  <a:lnTo>
                    <a:pt x="7480"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1195075" y="-634175"/>
              <a:ext cx="363075" cy="1194575"/>
            </a:xfrm>
            <a:custGeom>
              <a:avLst/>
              <a:gdLst/>
              <a:ahLst/>
              <a:cxnLst/>
              <a:rect l="l" t="t" r="r" b="b"/>
              <a:pathLst>
                <a:path w="14523" h="47783" extrusionOk="0">
                  <a:moveTo>
                    <a:pt x="1" y="0"/>
                  </a:moveTo>
                  <a:lnTo>
                    <a:pt x="1" y="47782"/>
                  </a:lnTo>
                  <a:lnTo>
                    <a:pt x="14522" y="47782"/>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1277150" y="-634175"/>
              <a:ext cx="198950" cy="1194575"/>
            </a:xfrm>
            <a:custGeom>
              <a:avLst/>
              <a:gdLst/>
              <a:ahLst/>
              <a:cxnLst/>
              <a:rect l="l" t="t" r="r" b="b"/>
              <a:pathLst>
                <a:path w="7958" h="47783" extrusionOk="0">
                  <a:moveTo>
                    <a:pt x="0" y="0"/>
                  </a:moveTo>
                  <a:lnTo>
                    <a:pt x="0" y="47782"/>
                  </a:lnTo>
                  <a:lnTo>
                    <a:pt x="7957" y="47782"/>
                  </a:lnTo>
                  <a:lnTo>
                    <a:pt x="7957"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1616300" y="-634175"/>
              <a:ext cx="363075" cy="1228900"/>
            </a:xfrm>
            <a:custGeom>
              <a:avLst/>
              <a:gdLst/>
              <a:ahLst/>
              <a:cxnLst/>
              <a:rect l="l" t="t" r="r" b="b"/>
              <a:pathLst>
                <a:path w="14523" h="49156" extrusionOk="0">
                  <a:moveTo>
                    <a:pt x="1" y="0"/>
                  </a:moveTo>
                  <a:lnTo>
                    <a:pt x="1" y="49155"/>
                  </a:lnTo>
                  <a:lnTo>
                    <a:pt x="14523" y="49155"/>
                  </a:lnTo>
                  <a:lnTo>
                    <a:pt x="14523"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1698375" y="-634175"/>
              <a:ext cx="210875" cy="1228900"/>
            </a:xfrm>
            <a:custGeom>
              <a:avLst/>
              <a:gdLst/>
              <a:ahLst/>
              <a:cxnLst/>
              <a:rect l="l" t="t" r="r" b="b"/>
              <a:pathLst>
                <a:path w="8435" h="49156" extrusionOk="0">
                  <a:moveTo>
                    <a:pt x="0" y="0"/>
                  </a:moveTo>
                  <a:lnTo>
                    <a:pt x="0" y="49155"/>
                  </a:lnTo>
                  <a:lnTo>
                    <a:pt x="8435" y="49155"/>
                  </a:lnTo>
                  <a:lnTo>
                    <a:pt x="8435"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2038025" y="-634175"/>
              <a:ext cx="351150" cy="1194575"/>
            </a:xfrm>
            <a:custGeom>
              <a:avLst/>
              <a:gdLst/>
              <a:ahLst/>
              <a:cxnLst/>
              <a:rect l="l" t="t" r="r" b="b"/>
              <a:pathLst>
                <a:path w="14046" h="47783" extrusionOk="0">
                  <a:moveTo>
                    <a:pt x="1" y="0"/>
                  </a:moveTo>
                  <a:lnTo>
                    <a:pt x="1" y="47782"/>
                  </a:lnTo>
                  <a:lnTo>
                    <a:pt x="14045" y="47782"/>
                  </a:lnTo>
                  <a:lnTo>
                    <a:pt x="14045"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2108150" y="-634175"/>
              <a:ext cx="198950" cy="1194575"/>
            </a:xfrm>
            <a:custGeom>
              <a:avLst/>
              <a:gdLst/>
              <a:ahLst/>
              <a:cxnLst/>
              <a:rect l="l" t="t" r="r" b="b"/>
              <a:pathLst>
                <a:path w="7958" h="47783" extrusionOk="0">
                  <a:moveTo>
                    <a:pt x="1" y="0"/>
                  </a:moveTo>
                  <a:lnTo>
                    <a:pt x="1" y="47782"/>
                  </a:lnTo>
                  <a:lnTo>
                    <a:pt x="7958" y="47782"/>
                  </a:lnTo>
                  <a:lnTo>
                    <a:pt x="7958"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2447825" y="-634175"/>
              <a:ext cx="363075" cy="1228900"/>
            </a:xfrm>
            <a:custGeom>
              <a:avLst/>
              <a:gdLst/>
              <a:ahLst/>
              <a:cxnLst/>
              <a:rect l="l" t="t" r="r" b="b"/>
              <a:pathLst>
                <a:path w="14523" h="49156" extrusionOk="0">
                  <a:moveTo>
                    <a:pt x="0" y="0"/>
                  </a:moveTo>
                  <a:lnTo>
                    <a:pt x="0" y="49155"/>
                  </a:lnTo>
                  <a:lnTo>
                    <a:pt x="14522" y="49155"/>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2529375" y="-634175"/>
              <a:ext cx="198950" cy="1228900"/>
            </a:xfrm>
            <a:custGeom>
              <a:avLst/>
              <a:gdLst/>
              <a:ahLst/>
              <a:cxnLst/>
              <a:rect l="l" t="t" r="r" b="b"/>
              <a:pathLst>
                <a:path w="7958" h="49156" extrusionOk="0">
                  <a:moveTo>
                    <a:pt x="1" y="0"/>
                  </a:moveTo>
                  <a:lnTo>
                    <a:pt x="1" y="49155"/>
                  </a:lnTo>
                  <a:lnTo>
                    <a:pt x="7958" y="49155"/>
                  </a:lnTo>
                  <a:lnTo>
                    <a:pt x="7958"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892925" y="-634175"/>
              <a:ext cx="363075" cy="1194575"/>
            </a:xfrm>
            <a:custGeom>
              <a:avLst/>
              <a:gdLst/>
              <a:ahLst/>
              <a:cxnLst/>
              <a:rect l="l" t="t" r="r" b="b"/>
              <a:pathLst>
                <a:path w="14523" h="47783" extrusionOk="0">
                  <a:moveTo>
                    <a:pt x="0" y="0"/>
                  </a:moveTo>
                  <a:lnTo>
                    <a:pt x="0" y="47782"/>
                  </a:lnTo>
                  <a:lnTo>
                    <a:pt x="14522" y="47782"/>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2973975" y="-634175"/>
              <a:ext cx="210900" cy="1194575"/>
            </a:xfrm>
            <a:custGeom>
              <a:avLst/>
              <a:gdLst/>
              <a:ahLst/>
              <a:cxnLst/>
              <a:rect l="l" t="t" r="r" b="b"/>
              <a:pathLst>
                <a:path w="8436" h="47783" extrusionOk="0">
                  <a:moveTo>
                    <a:pt x="1" y="0"/>
                  </a:moveTo>
                  <a:lnTo>
                    <a:pt x="1" y="47782"/>
                  </a:lnTo>
                  <a:lnTo>
                    <a:pt x="8435" y="47782"/>
                  </a:lnTo>
                  <a:lnTo>
                    <a:pt x="8435"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3325600" y="-634175"/>
              <a:ext cx="374500" cy="1228900"/>
            </a:xfrm>
            <a:custGeom>
              <a:avLst/>
              <a:gdLst/>
              <a:ahLst/>
              <a:cxnLst/>
              <a:rect l="l" t="t" r="r" b="b"/>
              <a:pathLst>
                <a:path w="14980" h="49156" extrusionOk="0">
                  <a:moveTo>
                    <a:pt x="0" y="0"/>
                  </a:moveTo>
                  <a:lnTo>
                    <a:pt x="0" y="49155"/>
                  </a:lnTo>
                  <a:lnTo>
                    <a:pt x="14979" y="49155"/>
                  </a:lnTo>
                  <a:lnTo>
                    <a:pt x="14979"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3407650" y="-634175"/>
              <a:ext cx="210375" cy="1228900"/>
            </a:xfrm>
            <a:custGeom>
              <a:avLst/>
              <a:gdLst/>
              <a:ahLst/>
              <a:cxnLst/>
              <a:rect l="l" t="t" r="r" b="b"/>
              <a:pathLst>
                <a:path w="8415" h="49156" extrusionOk="0">
                  <a:moveTo>
                    <a:pt x="0" y="0"/>
                  </a:moveTo>
                  <a:lnTo>
                    <a:pt x="0" y="49155"/>
                  </a:lnTo>
                  <a:lnTo>
                    <a:pt x="8415" y="49155"/>
                  </a:lnTo>
                  <a:lnTo>
                    <a:pt x="8415"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3770675" y="-634175"/>
              <a:ext cx="385950" cy="1194575"/>
            </a:xfrm>
            <a:custGeom>
              <a:avLst/>
              <a:gdLst/>
              <a:ahLst/>
              <a:cxnLst/>
              <a:rect l="l" t="t" r="r" b="b"/>
              <a:pathLst>
                <a:path w="15438" h="47783" extrusionOk="0">
                  <a:moveTo>
                    <a:pt x="1" y="0"/>
                  </a:moveTo>
                  <a:lnTo>
                    <a:pt x="1" y="47782"/>
                  </a:lnTo>
                  <a:lnTo>
                    <a:pt x="15438" y="47782"/>
                  </a:lnTo>
                  <a:lnTo>
                    <a:pt x="15438"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3864175" y="-634175"/>
              <a:ext cx="198950" cy="1194575"/>
            </a:xfrm>
            <a:custGeom>
              <a:avLst/>
              <a:gdLst/>
              <a:ahLst/>
              <a:cxnLst/>
              <a:rect l="l" t="t" r="r" b="b"/>
              <a:pathLst>
                <a:path w="7958" h="47783" extrusionOk="0">
                  <a:moveTo>
                    <a:pt x="1" y="0"/>
                  </a:moveTo>
                  <a:lnTo>
                    <a:pt x="1" y="47782"/>
                  </a:lnTo>
                  <a:lnTo>
                    <a:pt x="7958" y="47782"/>
                  </a:lnTo>
                  <a:lnTo>
                    <a:pt x="7958"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4226725" y="-634175"/>
              <a:ext cx="363075" cy="1228900"/>
            </a:xfrm>
            <a:custGeom>
              <a:avLst/>
              <a:gdLst/>
              <a:ahLst/>
              <a:cxnLst/>
              <a:rect l="l" t="t" r="r" b="b"/>
              <a:pathLst>
                <a:path w="14523" h="49156" extrusionOk="0">
                  <a:moveTo>
                    <a:pt x="1" y="0"/>
                  </a:moveTo>
                  <a:lnTo>
                    <a:pt x="1" y="49155"/>
                  </a:lnTo>
                  <a:lnTo>
                    <a:pt x="14522" y="49155"/>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4308775" y="-634175"/>
              <a:ext cx="187025" cy="1228900"/>
            </a:xfrm>
            <a:custGeom>
              <a:avLst/>
              <a:gdLst/>
              <a:ahLst/>
              <a:cxnLst/>
              <a:rect l="l" t="t" r="r" b="b"/>
              <a:pathLst>
                <a:path w="7481" h="49156" extrusionOk="0">
                  <a:moveTo>
                    <a:pt x="1" y="0"/>
                  </a:moveTo>
                  <a:lnTo>
                    <a:pt x="1" y="49155"/>
                  </a:lnTo>
                  <a:lnTo>
                    <a:pt x="7481" y="49155"/>
                  </a:lnTo>
                  <a:lnTo>
                    <a:pt x="7481"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4671825" y="-634175"/>
              <a:ext cx="363075" cy="1194575"/>
            </a:xfrm>
            <a:custGeom>
              <a:avLst/>
              <a:gdLst/>
              <a:ahLst/>
              <a:cxnLst/>
              <a:rect l="l" t="t" r="r" b="b"/>
              <a:pathLst>
                <a:path w="14523" h="47783" extrusionOk="0">
                  <a:moveTo>
                    <a:pt x="1" y="0"/>
                  </a:moveTo>
                  <a:lnTo>
                    <a:pt x="1" y="47782"/>
                  </a:lnTo>
                  <a:lnTo>
                    <a:pt x="14522" y="47782"/>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4741950" y="-634175"/>
              <a:ext cx="210875" cy="1194575"/>
            </a:xfrm>
            <a:custGeom>
              <a:avLst/>
              <a:gdLst/>
              <a:ahLst/>
              <a:cxnLst/>
              <a:rect l="l" t="t" r="r" b="b"/>
              <a:pathLst>
                <a:path w="8435" h="47783" extrusionOk="0">
                  <a:moveTo>
                    <a:pt x="0" y="0"/>
                  </a:moveTo>
                  <a:lnTo>
                    <a:pt x="0" y="47782"/>
                  </a:lnTo>
                  <a:lnTo>
                    <a:pt x="8435" y="47782"/>
                  </a:lnTo>
                  <a:lnTo>
                    <a:pt x="8435"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5116425" y="-634175"/>
              <a:ext cx="363075" cy="1228900"/>
            </a:xfrm>
            <a:custGeom>
              <a:avLst/>
              <a:gdLst/>
              <a:ahLst/>
              <a:cxnLst/>
              <a:rect l="l" t="t" r="r" b="b"/>
              <a:pathLst>
                <a:path w="14523" h="49156" extrusionOk="0">
                  <a:moveTo>
                    <a:pt x="1" y="0"/>
                  </a:moveTo>
                  <a:lnTo>
                    <a:pt x="1" y="49155"/>
                  </a:lnTo>
                  <a:lnTo>
                    <a:pt x="14522" y="49155"/>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5198475" y="-634175"/>
              <a:ext cx="198950" cy="1228900"/>
            </a:xfrm>
            <a:custGeom>
              <a:avLst/>
              <a:gdLst/>
              <a:ahLst/>
              <a:cxnLst/>
              <a:rect l="l" t="t" r="r" b="b"/>
              <a:pathLst>
                <a:path w="7958" h="49156" extrusionOk="0">
                  <a:moveTo>
                    <a:pt x="1" y="0"/>
                  </a:moveTo>
                  <a:lnTo>
                    <a:pt x="1" y="49155"/>
                  </a:lnTo>
                  <a:lnTo>
                    <a:pt x="7958" y="49155"/>
                  </a:lnTo>
                  <a:lnTo>
                    <a:pt x="7958"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5549600" y="-634175"/>
              <a:ext cx="375000" cy="1228900"/>
            </a:xfrm>
            <a:custGeom>
              <a:avLst/>
              <a:gdLst/>
              <a:ahLst/>
              <a:cxnLst/>
              <a:rect l="l" t="t" r="r" b="b"/>
              <a:pathLst>
                <a:path w="15000" h="49156" extrusionOk="0">
                  <a:moveTo>
                    <a:pt x="0" y="0"/>
                  </a:moveTo>
                  <a:lnTo>
                    <a:pt x="0" y="49155"/>
                  </a:lnTo>
                  <a:lnTo>
                    <a:pt x="14999" y="49155"/>
                  </a:lnTo>
                  <a:lnTo>
                    <a:pt x="14999"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5631650" y="-634175"/>
              <a:ext cx="198950" cy="1228900"/>
            </a:xfrm>
            <a:custGeom>
              <a:avLst/>
              <a:gdLst/>
              <a:ahLst/>
              <a:cxnLst/>
              <a:rect l="l" t="t" r="r" b="b"/>
              <a:pathLst>
                <a:path w="7958" h="49156" extrusionOk="0">
                  <a:moveTo>
                    <a:pt x="0" y="0"/>
                  </a:moveTo>
                  <a:lnTo>
                    <a:pt x="0" y="49155"/>
                  </a:lnTo>
                  <a:lnTo>
                    <a:pt x="7957" y="49155"/>
                  </a:lnTo>
                  <a:lnTo>
                    <a:pt x="7957"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6006625" y="-634175"/>
              <a:ext cx="363075" cy="1194575"/>
            </a:xfrm>
            <a:custGeom>
              <a:avLst/>
              <a:gdLst/>
              <a:ahLst/>
              <a:cxnLst/>
              <a:rect l="l" t="t" r="r" b="b"/>
              <a:pathLst>
                <a:path w="14523" h="47783" extrusionOk="0">
                  <a:moveTo>
                    <a:pt x="0" y="0"/>
                  </a:moveTo>
                  <a:lnTo>
                    <a:pt x="0" y="47782"/>
                  </a:lnTo>
                  <a:lnTo>
                    <a:pt x="14522" y="47782"/>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6076750" y="-634175"/>
              <a:ext cx="210875" cy="1194575"/>
            </a:xfrm>
            <a:custGeom>
              <a:avLst/>
              <a:gdLst/>
              <a:ahLst/>
              <a:cxnLst/>
              <a:rect l="l" t="t" r="r" b="b"/>
              <a:pathLst>
                <a:path w="8435" h="47783" extrusionOk="0">
                  <a:moveTo>
                    <a:pt x="0" y="0"/>
                  </a:moveTo>
                  <a:lnTo>
                    <a:pt x="0" y="47782"/>
                  </a:lnTo>
                  <a:lnTo>
                    <a:pt x="8435" y="47782"/>
                  </a:lnTo>
                  <a:lnTo>
                    <a:pt x="8435"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6451225" y="-634175"/>
              <a:ext cx="351125" cy="1228900"/>
            </a:xfrm>
            <a:custGeom>
              <a:avLst/>
              <a:gdLst/>
              <a:ahLst/>
              <a:cxnLst/>
              <a:rect l="l" t="t" r="r" b="b"/>
              <a:pathLst>
                <a:path w="14045" h="49156" extrusionOk="0">
                  <a:moveTo>
                    <a:pt x="1" y="0"/>
                  </a:moveTo>
                  <a:lnTo>
                    <a:pt x="1" y="49155"/>
                  </a:lnTo>
                  <a:lnTo>
                    <a:pt x="14045" y="49155"/>
                  </a:lnTo>
                  <a:lnTo>
                    <a:pt x="14045"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6532775" y="-634175"/>
              <a:ext cx="187525" cy="1228900"/>
            </a:xfrm>
            <a:custGeom>
              <a:avLst/>
              <a:gdLst/>
              <a:ahLst/>
              <a:cxnLst/>
              <a:rect l="l" t="t" r="r" b="b"/>
              <a:pathLst>
                <a:path w="7501" h="49156" extrusionOk="0">
                  <a:moveTo>
                    <a:pt x="1" y="0"/>
                  </a:moveTo>
                  <a:lnTo>
                    <a:pt x="1" y="49155"/>
                  </a:lnTo>
                  <a:lnTo>
                    <a:pt x="7501" y="49155"/>
                  </a:lnTo>
                  <a:lnTo>
                    <a:pt x="7501"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6884400" y="-634175"/>
              <a:ext cx="363050" cy="1194575"/>
            </a:xfrm>
            <a:custGeom>
              <a:avLst/>
              <a:gdLst/>
              <a:ahLst/>
              <a:cxnLst/>
              <a:rect l="l" t="t" r="r" b="b"/>
              <a:pathLst>
                <a:path w="14522" h="47783" extrusionOk="0">
                  <a:moveTo>
                    <a:pt x="0" y="0"/>
                  </a:moveTo>
                  <a:lnTo>
                    <a:pt x="0" y="47782"/>
                  </a:lnTo>
                  <a:lnTo>
                    <a:pt x="14522" y="47782"/>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6978375" y="-634175"/>
              <a:ext cx="198950" cy="1194575"/>
            </a:xfrm>
            <a:custGeom>
              <a:avLst/>
              <a:gdLst/>
              <a:ahLst/>
              <a:cxnLst/>
              <a:rect l="l" t="t" r="r" b="b"/>
              <a:pathLst>
                <a:path w="7958" h="47783" extrusionOk="0">
                  <a:moveTo>
                    <a:pt x="1" y="0"/>
                  </a:moveTo>
                  <a:lnTo>
                    <a:pt x="1" y="47782"/>
                  </a:lnTo>
                  <a:lnTo>
                    <a:pt x="7958" y="47782"/>
                  </a:lnTo>
                  <a:lnTo>
                    <a:pt x="7958"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211400" y="-634175"/>
              <a:ext cx="7094250" cy="25"/>
            </a:xfrm>
            <a:custGeom>
              <a:avLst/>
              <a:gdLst/>
              <a:ahLst/>
              <a:cxnLst/>
              <a:rect l="l" t="t" r="r" b="b"/>
              <a:pathLst>
                <a:path w="283770" h="1" fill="none" extrusionOk="0">
                  <a:moveTo>
                    <a:pt x="0" y="0"/>
                  </a:moveTo>
                  <a:lnTo>
                    <a:pt x="283769" y="0"/>
                  </a:lnTo>
                </a:path>
              </a:pathLst>
            </a:custGeom>
            <a:noFill/>
            <a:ln w="46750" cap="flat" cmpd="sng">
              <a:solidFill>
                <a:srgbClr val="FFB726"/>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7287225" y="-693375"/>
              <a:ext cx="127825" cy="128350"/>
            </a:xfrm>
            <a:custGeom>
              <a:avLst/>
              <a:gdLst/>
              <a:ahLst/>
              <a:cxnLst/>
              <a:rect l="l" t="t" r="r" b="b"/>
              <a:pathLst>
                <a:path w="5113" h="5134" extrusionOk="0">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193475" y="-693375"/>
              <a:ext cx="128350" cy="128350"/>
            </a:xfrm>
            <a:custGeom>
              <a:avLst/>
              <a:gdLst/>
              <a:ahLst/>
              <a:cxnLst/>
              <a:rect l="l" t="t" r="r" b="b"/>
              <a:pathLst>
                <a:path w="5134" h="5134" extrusionOk="0">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3"/>
          <p:cNvGrpSpPr/>
          <p:nvPr/>
        </p:nvGrpSpPr>
        <p:grpSpPr>
          <a:xfrm>
            <a:off x="-20" y="4613271"/>
            <a:ext cx="9143683" cy="1629094"/>
            <a:chOff x="429225" y="4417075"/>
            <a:chExt cx="6749600" cy="1202550"/>
          </a:xfrm>
        </p:grpSpPr>
        <p:sp>
          <p:nvSpPr>
            <p:cNvPr id="150" name="Google Shape;150;p3"/>
            <p:cNvSpPr/>
            <p:nvPr/>
          </p:nvSpPr>
          <p:spPr>
            <a:xfrm>
              <a:off x="1901275" y="5022325"/>
              <a:ext cx="3806000" cy="502300"/>
            </a:xfrm>
            <a:custGeom>
              <a:avLst/>
              <a:gdLst/>
              <a:ahLst/>
              <a:cxnLst/>
              <a:rect l="l" t="t" r="r" b="b"/>
              <a:pathLst>
                <a:path w="152240" h="20092" extrusionOk="0">
                  <a:moveTo>
                    <a:pt x="0" y="0"/>
                  </a:moveTo>
                  <a:lnTo>
                    <a:pt x="0" y="20092"/>
                  </a:lnTo>
                  <a:lnTo>
                    <a:pt x="152239" y="20092"/>
                  </a:lnTo>
                  <a:lnTo>
                    <a:pt x="152239" y="0"/>
                  </a:lnTo>
                  <a:close/>
                </a:path>
              </a:pathLst>
            </a:custGeom>
            <a:solidFill>
              <a:srgbClr val="C3CA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429225" y="4417075"/>
              <a:ext cx="650000" cy="553050"/>
            </a:xfrm>
            <a:custGeom>
              <a:avLst/>
              <a:gdLst/>
              <a:ahLst/>
              <a:cxnLst/>
              <a:rect l="l" t="t" r="r" b="b"/>
              <a:pathLst>
                <a:path w="26000" h="22122" extrusionOk="0">
                  <a:moveTo>
                    <a:pt x="6465" y="1"/>
                  </a:moveTo>
                  <a:cubicBezTo>
                    <a:pt x="2884" y="1"/>
                    <a:pt x="0" y="2905"/>
                    <a:pt x="0" y="6466"/>
                  </a:cubicBezTo>
                  <a:lnTo>
                    <a:pt x="0" y="22121"/>
                  </a:lnTo>
                  <a:lnTo>
                    <a:pt x="26000" y="22121"/>
                  </a:lnTo>
                  <a:lnTo>
                    <a:pt x="26000" y="6466"/>
                  </a:lnTo>
                  <a:cubicBezTo>
                    <a:pt x="26000" y="2885"/>
                    <a:pt x="23095" y="1"/>
                    <a:pt x="19535"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429700" y="4449400"/>
              <a:ext cx="612725" cy="520725"/>
            </a:xfrm>
            <a:custGeom>
              <a:avLst/>
              <a:gdLst/>
              <a:ahLst/>
              <a:cxnLst/>
              <a:rect l="l" t="t" r="r" b="b"/>
              <a:pathLst>
                <a:path w="24509" h="20829" extrusionOk="0">
                  <a:moveTo>
                    <a:pt x="6088" y="1"/>
                  </a:moveTo>
                  <a:cubicBezTo>
                    <a:pt x="2726" y="1"/>
                    <a:pt x="1" y="2726"/>
                    <a:pt x="1" y="6088"/>
                  </a:cubicBezTo>
                  <a:lnTo>
                    <a:pt x="1" y="20828"/>
                  </a:lnTo>
                  <a:lnTo>
                    <a:pt x="24509" y="20828"/>
                  </a:lnTo>
                  <a:lnTo>
                    <a:pt x="24509" y="6088"/>
                  </a:lnTo>
                  <a:cubicBezTo>
                    <a:pt x="24509" y="2726"/>
                    <a:pt x="21783" y="1"/>
                    <a:pt x="18422"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944925" y="4650825"/>
              <a:ext cx="134300" cy="319300"/>
            </a:xfrm>
            <a:custGeom>
              <a:avLst/>
              <a:gdLst/>
              <a:ahLst/>
              <a:cxnLst/>
              <a:rect l="l" t="t" r="r" b="b"/>
              <a:pathLst>
                <a:path w="5372" h="12772" extrusionOk="0">
                  <a:moveTo>
                    <a:pt x="5372" y="0"/>
                  </a:moveTo>
                  <a:cubicBezTo>
                    <a:pt x="5089" y="1009"/>
                    <a:pt x="4907" y="1390"/>
                    <a:pt x="4548" y="1390"/>
                  </a:cubicBezTo>
                  <a:cubicBezTo>
                    <a:pt x="4376" y="1390"/>
                    <a:pt x="4164" y="1302"/>
                    <a:pt x="3880" y="1154"/>
                  </a:cubicBezTo>
                  <a:lnTo>
                    <a:pt x="1" y="12771"/>
                  </a:lnTo>
                  <a:lnTo>
                    <a:pt x="5372" y="12771"/>
                  </a:lnTo>
                  <a:lnTo>
                    <a:pt x="5372"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429700" y="4488200"/>
              <a:ext cx="612225" cy="481925"/>
            </a:xfrm>
            <a:custGeom>
              <a:avLst/>
              <a:gdLst/>
              <a:ahLst/>
              <a:cxnLst/>
              <a:rect l="l" t="t" r="r" b="b"/>
              <a:pathLst>
                <a:path w="24489" h="19277" extrusionOk="0">
                  <a:moveTo>
                    <a:pt x="2010" y="0"/>
                  </a:moveTo>
                  <a:cubicBezTo>
                    <a:pt x="777" y="1134"/>
                    <a:pt x="1" y="2706"/>
                    <a:pt x="1" y="4536"/>
                  </a:cubicBezTo>
                  <a:lnTo>
                    <a:pt x="1" y="19276"/>
                  </a:lnTo>
                  <a:lnTo>
                    <a:pt x="24489" y="19276"/>
                  </a:lnTo>
                  <a:lnTo>
                    <a:pt x="24489" y="7659"/>
                  </a:lnTo>
                  <a:cubicBezTo>
                    <a:pt x="20033" y="5709"/>
                    <a:pt x="14881" y="5570"/>
                    <a:pt x="10166" y="4158"/>
                  </a:cubicBezTo>
                  <a:cubicBezTo>
                    <a:pt x="7242" y="3263"/>
                    <a:pt x="4477" y="1850"/>
                    <a:pt x="2010" y="0"/>
                  </a:cubicBezTo>
                  <a:close/>
                </a:path>
              </a:pathLst>
            </a:custGeom>
            <a:solidFill>
              <a:srgbClr val="45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430200" y="4449400"/>
              <a:ext cx="612225" cy="520725"/>
            </a:xfrm>
            <a:custGeom>
              <a:avLst/>
              <a:gdLst/>
              <a:ahLst/>
              <a:cxnLst/>
              <a:rect l="l" t="t" r="r" b="b"/>
              <a:pathLst>
                <a:path w="24489" h="20829" extrusionOk="0">
                  <a:moveTo>
                    <a:pt x="6068" y="1"/>
                  </a:moveTo>
                  <a:cubicBezTo>
                    <a:pt x="2706" y="1"/>
                    <a:pt x="1" y="2726"/>
                    <a:pt x="1" y="6088"/>
                  </a:cubicBezTo>
                  <a:lnTo>
                    <a:pt x="1" y="6207"/>
                  </a:lnTo>
                  <a:cubicBezTo>
                    <a:pt x="1" y="2885"/>
                    <a:pt x="2706" y="160"/>
                    <a:pt x="6028" y="160"/>
                  </a:cubicBezTo>
                  <a:lnTo>
                    <a:pt x="18262" y="160"/>
                  </a:lnTo>
                  <a:cubicBezTo>
                    <a:pt x="21584" y="160"/>
                    <a:pt x="24270" y="2885"/>
                    <a:pt x="24270" y="6207"/>
                  </a:cubicBezTo>
                  <a:lnTo>
                    <a:pt x="24270" y="20828"/>
                  </a:lnTo>
                  <a:lnTo>
                    <a:pt x="24489" y="20828"/>
                  </a:lnTo>
                  <a:lnTo>
                    <a:pt x="24489" y="6088"/>
                  </a:lnTo>
                  <a:cubicBezTo>
                    <a:pt x="24469" y="2726"/>
                    <a:pt x="21763" y="1"/>
                    <a:pt x="18402"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1191600" y="4417075"/>
              <a:ext cx="650525" cy="553050"/>
            </a:xfrm>
            <a:custGeom>
              <a:avLst/>
              <a:gdLst/>
              <a:ahLst/>
              <a:cxnLst/>
              <a:rect l="l" t="t" r="r" b="b"/>
              <a:pathLst>
                <a:path w="26021" h="22122" extrusionOk="0">
                  <a:moveTo>
                    <a:pt x="6466" y="1"/>
                  </a:moveTo>
                  <a:cubicBezTo>
                    <a:pt x="2885" y="1"/>
                    <a:pt x="1" y="2905"/>
                    <a:pt x="1" y="6466"/>
                  </a:cubicBezTo>
                  <a:lnTo>
                    <a:pt x="1" y="22121"/>
                  </a:lnTo>
                  <a:lnTo>
                    <a:pt x="26020" y="22121"/>
                  </a:lnTo>
                  <a:lnTo>
                    <a:pt x="26020" y="6466"/>
                  </a:lnTo>
                  <a:cubicBezTo>
                    <a:pt x="26020" y="2885"/>
                    <a:pt x="23116" y="1"/>
                    <a:pt x="1955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1192600" y="4449400"/>
              <a:ext cx="612725" cy="520725"/>
            </a:xfrm>
            <a:custGeom>
              <a:avLst/>
              <a:gdLst/>
              <a:ahLst/>
              <a:cxnLst/>
              <a:rect l="l" t="t" r="r" b="b"/>
              <a:pathLst>
                <a:path w="24509" h="20829" extrusionOk="0">
                  <a:moveTo>
                    <a:pt x="6087"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1707825" y="4650825"/>
              <a:ext cx="134300" cy="319300"/>
            </a:xfrm>
            <a:custGeom>
              <a:avLst/>
              <a:gdLst/>
              <a:ahLst/>
              <a:cxnLst/>
              <a:rect l="l" t="t" r="r" b="b"/>
              <a:pathLst>
                <a:path w="5372" h="12772" extrusionOk="0">
                  <a:moveTo>
                    <a:pt x="5371" y="0"/>
                  </a:moveTo>
                  <a:cubicBezTo>
                    <a:pt x="5089" y="1009"/>
                    <a:pt x="4906" y="1390"/>
                    <a:pt x="4548" y="1390"/>
                  </a:cubicBezTo>
                  <a:cubicBezTo>
                    <a:pt x="4376" y="1390"/>
                    <a:pt x="4163" y="1302"/>
                    <a:pt x="3879" y="1154"/>
                  </a:cubicBezTo>
                  <a:lnTo>
                    <a:pt x="0" y="12771"/>
                  </a:lnTo>
                  <a:lnTo>
                    <a:pt x="5371" y="12771"/>
                  </a:lnTo>
                  <a:lnTo>
                    <a:pt x="5371"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1192600" y="4488200"/>
              <a:ext cx="612225" cy="481925"/>
            </a:xfrm>
            <a:custGeom>
              <a:avLst/>
              <a:gdLst/>
              <a:ahLst/>
              <a:cxnLst/>
              <a:rect l="l" t="t" r="r" b="b"/>
              <a:pathLst>
                <a:path w="24489" h="19277" extrusionOk="0">
                  <a:moveTo>
                    <a:pt x="2009" y="0"/>
                  </a:moveTo>
                  <a:cubicBezTo>
                    <a:pt x="756" y="1134"/>
                    <a:pt x="0" y="2706"/>
                    <a:pt x="0" y="4536"/>
                  </a:cubicBezTo>
                  <a:lnTo>
                    <a:pt x="0" y="19276"/>
                  </a:lnTo>
                  <a:lnTo>
                    <a:pt x="24488" y="19276"/>
                  </a:lnTo>
                  <a:lnTo>
                    <a:pt x="24488" y="7659"/>
                  </a:lnTo>
                  <a:cubicBezTo>
                    <a:pt x="20032" y="5709"/>
                    <a:pt x="14860" y="5570"/>
                    <a:pt x="10165" y="4158"/>
                  </a:cubicBezTo>
                  <a:cubicBezTo>
                    <a:pt x="7221" y="3263"/>
                    <a:pt x="4476" y="1850"/>
                    <a:pt x="2009"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1192600" y="4449400"/>
              <a:ext cx="612225" cy="520725"/>
            </a:xfrm>
            <a:custGeom>
              <a:avLst/>
              <a:gdLst/>
              <a:ahLst/>
              <a:cxnLst/>
              <a:rect l="l" t="t" r="r" b="b"/>
              <a:pathLst>
                <a:path w="24489" h="20829" extrusionOk="0">
                  <a:moveTo>
                    <a:pt x="6068" y="1"/>
                  </a:moveTo>
                  <a:cubicBezTo>
                    <a:pt x="2706" y="1"/>
                    <a:pt x="0" y="2726"/>
                    <a:pt x="0" y="6088"/>
                  </a:cubicBezTo>
                  <a:lnTo>
                    <a:pt x="0" y="6207"/>
                  </a:lnTo>
                  <a:cubicBezTo>
                    <a:pt x="0" y="2885"/>
                    <a:pt x="2706" y="160"/>
                    <a:pt x="6008" y="160"/>
                  </a:cubicBezTo>
                  <a:lnTo>
                    <a:pt x="18242" y="160"/>
                  </a:lnTo>
                  <a:cubicBezTo>
                    <a:pt x="21584" y="160"/>
                    <a:pt x="24269" y="2885"/>
                    <a:pt x="24269" y="6207"/>
                  </a:cubicBezTo>
                  <a:lnTo>
                    <a:pt x="24269" y="20828"/>
                  </a:lnTo>
                  <a:lnTo>
                    <a:pt x="24488" y="20828"/>
                  </a:lnTo>
                  <a:lnTo>
                    <a:pt x="24488" y="6088"/>
                  </a:lnTo>
                  <a:cubicBezTo>
                    <a:pt x="24488" y="2726"/>
                    <a:pt x="21743" y="1"/>
                    <a:pt x="18401" y="1"/>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1954475" y="4417075"/>
              <a:ext cx="650525" cy="553050"/>
            </a:xfrm>
            <a:custGeom>
              <a:avLst/>
              <a:gdLst/>
              <a:ahLst/>
              <a:cxnLst/>
              <a:rect l="l" t="t" r="r" b="b"/>
              <a:pathLst>
                <a:path w="26021" h="22122" extrusionOk="0">
                  <a:moveTo>
                    <a:pt x="6466" y="1"/>
                  </a:moveTo>
                  <a:cubicBezTo>
                    <a:pt x="2885" y="1"/>
                    <a:pt x="1" y="2905"/>
                    <a:pt x="1" y="6466"/>
                  </a:cubicBezTo>
                  <a:lnTo>
                    <a:pt x="1" y="22121"/>
                  </a:lnTo>
                  <a:lnTo>
                    <a:pt x="26021" y="22121"/>
                  </a:lnTo>
                  <a:lnTo>
                    <a:pt x="26021" y="6466"/>
                  </a:lnTo>
                  <a:cubicBezTo>
                    <a:pt x="26021" y="2885"/>
                    <a:pt x="23116" y="1"/>
                    <a:pt x="1955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1954475" y="4449400"/>
              <a:ext cx="613225" cy="520725"/>
            </a:xfrm>
            <a:custGeom>
              <a:avLst/>
              <a:gdLst/>
              <a:ahLst/>
              <a:cxnLst/>
              <a:rect l="l" t="t" r="r" b="b"/>
              <a:pathLst>
                <a:path w="24529" h="20829" extrusionOk="0">
                  <a:moveTo>
                    <a:pt x="6108" y="1"/>
                  </a:moveTo>
                  <a:cubicBezTo>
                    <a:pt x="2746" y="1"/>
                    <a:pt x="1" y="2726"/>
                    <a:pt x="1" y="6088"/>
                  </a:cubicBezTo>
                  <a:lnTo>
                    <a:pt x="1" y="20828"/>
                  </a:lnTo>
                  <a:lnTo>
                    <a:pt x="24529" y="20828"/>
                  </a:lnTo>
                  <a:lnTo>
                    <a:pt x="24529" y="6088"/>
                  </a:lnTo>
                  <a:cubicBezTo>
                    <a:pt x="24529" y="2726"/>
                    <a:pt x="21783" y="1"/>
                    <a:pt x="1844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2470200" y="4650825"/>
              <a:ext cx="134300" cy="319300"/>
            </a:xfrm>
            <a:custGeom>
              <a:avLst/>
              <a:gdLst/>
              <a:ahLst/>
              <a:cxnLst/>
              <a:rect l="l" t="t" r="r" b="b"/>
              <a:pathLst>
                <a:path w="5372" h="12772" extrusionOk="0">
                  <a:moveTo>
                    <a:pt x="5372" y="0"/>
                  </a:moveTo>
                  <a:cubicBezTo>
                    <a:pt x="5076" y="1009"/>
                    <a:pt x="4889" y="1390"/>
                    <a:pt x="4535" y="1390"/>
                  </a:cubicBezTo>
                  <a:cubicBezTo>
                    <a:pt x="4365" y="1390"/>
                    <a:pt x="4157" y="1302"/>
                    <a:pt x="3880" y="1154"/>
                  </a:cubicBezTo>
                  <a:lnTo>
                    <a:pt x="1" y="12771"/>
                  </a:lnTo>
                  <a:lnTo>
                    <a:pt x="5372" y="12771"/>
                  </a:lnTo>
                  <a:lnTo>
                    <a:pt x="5372"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1954475" y="4488200"/>
              <a:ext cx="612725" cy="481925"/>
            </a:xfrm>
            <a:custGeom>
              <a:avLst/>
              <a:gdLst/>
              <a:ahLst/>
              <a:cxnLst/>
              <a:rect l="l" t="t" r="r" b="b"/>
              <a:pathLst>
                <a:path w="24509" h="19277" extrusionOk="0">
                  <a:moveTo>
                    <a:pt x="2010" y="0"/>
                  </a:moveTo>
                  <a:cubicBezTo>
                    <a:pt x="777" y="1134"/>
                    <a:pt x="1" y="2706"/>
                    <a:pt x="1" y="4536"/>
                  </a:cubicBezTo>
                  <a:lnTo>
                    <a:pt x="1" y="19276"/>
                  </a:lnTo>
                  <a:lnTo>
                    <a:pt x="24509" y="19276"/>
                  </a:lnTo>
                  <a:lnTo>
                    <a:pt x="24509" y="7659"/>
                  </a:lnTo>
                  <a:cubicBezTo>
                    <a:pt x="20053" y="5709"/>
                    <a:pt x="14881" y="5570"/>
                    <a:pt x="10166" y="4158"/>
                  </a:cubicBezTo>
                  <a:cubicBezTo>
                    <a:pt x="7242" y="3263"/>
                    <a:pt x="4477" y="1850"/>
                    <a:pt x="2010"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1954475" y="4449400"/>
              <a:ext cx="612725" cy="520725"/>
            </a:xfrm>
            <a:custGeom>
              <a:avLst/>
              <a:gdLst/>
              <a:ahLst/>
              <a:cxnLst/>
              <a:rect l="l" t="t" r="r" b="b"/>
              <a:pathLst>
                <a:path w="24509" h="20829" extrusionOk="0">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83" y="1"/>
                    <a:pt x="18441" y="1"/>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2716875" y="4417075"/>
              <a:ext cx="650025" cy="553050"/>
            </a:xfrm>
            <a:custGeom>
              <a:avLst/>
              <a:gdLst/>
              <a:ahLst/>
              <a:cxnLst/>
              <a:rect l="l" t="t" r="r" b="b"/>
              <a:pathLst>
                <a:path w="26001" h="22122" extrusionOk="0">
                  <a:moveTo>
                    <a:pt x="6466" y="1"/>
                  </a:moveTo>
                  <a:cubicBezTo>
                    <a:pt x="2885" y="1"/>
                    <a:pt x="0" y="2905"/>
                    <a:pt x="0" y="6466"/>
                  </a:cubicBezTo>
                  <a:lnTo>
                    <a:pt x="0" y="22121"/>
                  </a:lnTo>
                  <a:lnTo>
                    <a:pt x="26000" y="22121"/>
                  </a:lnTo>
                  <a:lnTo>
                    <a:pt x="26000" y="6466"/>
                  </a:lnTo>
                  <a:cubicBezTo>
                    <a:pt x="26000" y="2885"/>
                    <a:pt x="23096" y="1"/>
                    <a:pt x="1953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2716875" y="4449400"/>
              <a:ext cx="612725" cy="520725"/>
            </a:xfrm>
            <a:custGeom>
              <a:avLst/>
              <a:gdLst/>
              <a:ahLst/>
              <a:cxnLst/>
              <a:rect l="l" t="t" r="r" b="b"/>
              <a:pathLst>
                <a:path w="24509" h="20829" extrusionOk="0">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3232600" y="4650825"/>
              <a:ext cx="134300" cy="319300"/>
            </a:xfrm>
            <a:custGeom>
              <a:avLst/>
              <a:gdLst/>
              <a:ahLst/>
              <a:cxnLst/>
              <a:rect l="l" t="t" r="r" b="b"/>
              <a:pathLst>
                <a:path w="5372" h="12772" extrusionOk="0">
                  <a:moveTo>
                    <a:pt x="5371" y="0"/>
                  </a:moveTo>
                  <a:cubicBezTo>
                    <a:pt x="5089" y="1009"/>
                    <a:pt x="4906" y="1390"/>
                    <a:pt x="4548" y="1390"/>
                  </a:cubicBezTo>
                  <a:cubicBezTo>
                    <a:pt x="4375" y="1390"/>
                    <a:pt x="4163" y="1302"/>
                    <a:pt x="3879" y="1154"/>
                  </a:cubicBezTo>
                  <a:lnTo>
                    <a:pt x="0" y="12771"/>
                  </a:lnTo>
                  <a:lnTo>
                    <a:pt x="5371" y="12771"/>
                  </a:lnTo>
                  <a:lnTo>
                    <a:pt x="5371"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2716875" y="4488200"/>
              <a:ext cx="612225" cy="481925"/>
            </a:xfrm>
            <a:custGeom>
              <a:avLst/>
              <a:gdLst/>
              <a:ahLst/>
              <a:cxnLst/>
              <a:rect l="l" t="t" r="r" b="b"/>
              <a:pathLst>
                <a:path w="24489" h="19277" extrusionOk="0">
                  <a:moveTo>
                    <a:pt x="2010" y="0"/>
                  </a:moveTo>
                  <a:cubicBezTo>
                    <a:pt x="776" y="1134"/>
                    <a:pt x="0" y="2706"/>
                    <a:pt x="0" y="4536"/>
                  </a:cubicBezTo>
                  <a:lnTo>
                    <a:pt x="0" y="19276"/>
                  </a:lnTo>
                  <a:lnTo>
                    <a:pt x="24488" y="19276"/>
                  </a:lnTo>
                  <a:lnTo>
                    <a:pt x="24488" y="7659"/>
                  </a:lnTo>
                  <a:cubicBezTo>
                    <a:pt x="20032" y="5709"/>
                    <a:pt x="14860" y="5570"/>
                    <a:pt x="10166" y="4158"/>
                  </a:cubicBezTo>
                  <a:cubicBezTo>
                    <a:pt x="7221" y="3263"/>
                    <a:pt x="4476" y="1850"/>
                    <a:pt x="2010"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2717375" y="4449400"/>
              <a:ext cx="612225" cy="520725"/>
            </a:xfrm>
            <a:custGeom>
              <a:avLst/>
              <a:gdLst/>
              <a:ahLst/>
              <a:cxnLst/>
              <a:rect l="l" t="t" r="r" b="b"/>
              <a:pathLst>
                <a:path w="24489" h="20829" extrusionOk="0">
                  <a:moveTo>
                    <a:pt x="6068" y="1"/>
                  </a:moveTo>
                  <a:cubicBezTo>
                    <a:pt x="2706" y="1"/>
                    <a:pt x="0" y="2726"/>
                    <a:pt x="0" y="6088"/>
                  </a:cubicBezTo>
                  <a:lnTo>
                    <a:pt x="0" y="6207"/>
                  </a:lnTo>
                  <a:cubicBezTo>
                    <a:pt x="0" y="2885"/>
                    <a:pt x="2706" y="160"/>
                    <a:pt x="6028" y="160"/>
                  </a:cubicBezTo>
                  <a:lnTo>
                    <a:pt x="18262" y="160"/>
                  </a:lnTo>
                  <a:cubicBezTo>
                    <a:pt x="21584" y="160"/>
                    <a:pt x="24269" y="2885"/>
                    <a:pt x="24269" y="6207"/>
                  </a:cubicBezTo>
                  <a:lnTo>
                    <a:pt x="24269" y="20828"/>
                  </a:lnTo>
                  <a:lnTo>
                    <a:pt x="24488" y="20828"/>
                  </a:lnTo>
                  <a:lnTo>
                    <a:pt x="24488" y="6088"/>
                  </a:lnTo>
                  <a:cubicBezTo>
                    <a:pt x="24468" y="2726"/>
                    <a:pt x="21763" y="1"/>
                    <a:pt x="18401" y="1"/>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3479750" y="4417075"/>
              <a:ext cx="650025" cy="553050"/>
            </a:xfrm>
            <a:custGeom>
              <a:avLst/>
              <a:gdLst/>
              <a:ahLst/>
              <a:cxnLst/>
              <a:rect l="l" t="t" r="r" b="b"/>
              <a:pathLst>
                <a:path w="26001" h="22122" extrusionOk="0">
                  <a:moveTo>
                    <a:pt x="6446" y="1"/>
                  </a:moveTo>
                  <a:cubicBezTo>
                    <a:pt x="2885" y="1"/>
                    <a:pt x="1" y="2905"/>
                    <a:pt x="1" y="6466"/>
                  </a:cubicBezTo>
                  <a:lnTo>
                    <a:pt x="1" y="22121"/>
                  </a:lnTo>
                  <a:lnTo>
                    <a:pt x="26001" y="22121"/>
                  </a:lnTo>
                  <a:lnTo>
                    <a:pt x="26001" y="6466"/>
                  </a:lnTo>
                  <a:cubicBezTo>
                    <a:pt x="26001" y="2885"/>
                    <a:pt x="23096" y="1"/>
                    <a:pt x="1953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3479250" y="4449400"/>
              <a:ext cx="613225" cy="520725"/>
            </a:xfrm>
            <a:custGeom>
              <a:avLst/>
              <a:gdLst/>
              <a:ahLst/>
              <a:cxnLst/>
              <a:rect l="l" t="t" r="r" b="b"/>
              <a:pathLst>
                <a:path w="24529" h="20829" extrusionOk="0">
                  <a:moveTo>
                    <a:pt x="6108" y="1"/>
                  </a:moveTo>
                  <a:cubicBezTo>
                    <a:pt x="2746" y="1"/>
                    <a:pt x="1" y="2726"/>
                    <a:pt x="1" y="6088"/>
                  </a:cubicBezTo>
                  <a:lnTo>
                    <a:pt x="1" y="20828"/>
                  </a:lnTo>
                  <a:lnTo>
                    <a:pt x="24529" y="20828"/>
                  </a:lnTo>
                  <a:lnTo>
                    <a:pt x="24529" y="6088"/>
                  </a:lnTo>
                  <a:cubicBezTo>
                    <a:pt x="24529" y="2726"/>
                    <a:pt x="21803" y="1"/>
                    <a:pt x="1844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3994975" y="4650825"/>
              <a:ext cx="134300" cy="319300"/>
            </a:xfrm>
            <a:custGeom>
              <a:avLst/>
              <a:gdLst/>
              <a:ahLst/>
              <a:cxnLst/>
              <a:rect l="l" t="t" r="r" b="b"/>
              <a:pathLst>
                <a:path w="5372" h="12772" extrusionOk="0">
                  <a:moveTo>
                    <a:pt x="5372" y="0"/>
                  </a:moveTo>
                  <a:cubicBezTo>
                    <a:pt x="5089" y="1009"/>
                    <a:pt x="4907" y="1390"/>
                    <a:pt x="4548" y="1390"/>
                  </a:cubicBezTo>
                  <a:cubicBezTo>
                    <a:pt x="4376" y="1390"/>
                    <a:pt x="4163" y="1302"/>
                    <a:pt x="3880" y="1154"/>
                  </a:cubicBezTo>
                  <a:lnTo>
                    <a:pt x="1" y="12771"/>
                  </a:lnTo>
                  <a:lnTo>
                    <a:pt x="5372" y="12771"/>
                  </a:lnTo>
                  <a:lnTo>
                    <a:pt x="5372"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3479250" y="4488200"/>
              <a:ext cx="612725" cy="481925"/>
            </a:xfrm>
            <a:custGeom>
              <a:avLst/>
              <a:gdLst/>
              <a:ahLst/>
              <a:cxnLst/>
              <a:rect l="l" t="t" r="r" b="b"/>
              <a:pathLst>
                <a:path w="24509" h="19277" extrusionOk="0">
                  <a:moveTo>
                    <a:pt x="2030" y="0"/>
                  </a:moveTo>
                  <a:cubicBezTo>
                    <a:pt x="777" y="1134"/>
                    <a:pt x="1" y="2706"/>
                    <a:pt x="1" y="4536"/>
                  </a:cubicBezTo>
                  <a:lnTo>
                    <a:pt x="1" y="19276"/>
                  </a:lnTo>
                  <a:lnTo>
                    <a:pt x="24509" y="19276"/>
                  </a:lnTo>
                  <a:lnTo>
                    <a:pt x="24509" y="7659"/>
                  </a:lnTo>
                  <a:cubicBezTo>
                    <a:pt x="20053" y="5709"/>
                    <a:pt x="14881" y="5570"/>
                    <a:pt x="10186" y="4158"/>
                  </a:cubicBezTo>
                  <a:cubicBezTo>
                    <a:pt x="7242" y="3263"/>
                    <a:pt x="4477" y="1850"/>
                    <a:pt x="2030"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3479250" y="4449400"/>
              <a:ext cx="612725" cy="520725"/>
            </a:xfrm>
            <a:custGeom>
              <a:avLst/>
              <a:gdLst/>
              <a:ahLst/>
              <a:cxnLst/>
              <a:rect l="l" t="t" r="r" b="b"/>
              <a:pathLst>
                <a:path w="24509" h="20829" extrusionOk="0">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63" y="1"/>
                    <a:pt x="18402" y="1"/>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6528800" y="4417075"/>
              <a:ext cx="650025" cy="553050"/>
            </a:xfrm>
            <a:custGeom>
              <a:avLst/>
              <a:gdLst/>
              <a:ahLst/>
              <a:cxnLst/>
              <a:rect l="l" t="t" r="r" b="b"/>
              <a:pathLst>
                <a:path w="26001" h="22122" extrusionOk="0">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6566100" y="4449400"/>
              <a:ext cx="612725" cy="520725"/>
            </a:xfrm>
            <a:custGeom>
              <a:avLst/>
              <a:gdLst/>
              <a:ahLst/>
              <a:cxnLst/>
              <a:rect l="l" t="t" r="r" b="b"/>
              <a:pathLst>
                <a:path w="24509" h="20829" extrusionOk="0">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6528800" y="4650825"/>
              <a:ext cx="134300" cy="319300"/>
            </a:xfrm>
            <a:custGeom>
              <a:avLst/>
              <a:gdLst/>
              <a:ahLst/>
              <a:cxnLst/>
              <a:rect l="l" t="t" r="r" b="b"/>
              <a:pathLst>
                <a:path w="5372" h="12772" extrusionOk="0">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6566600" y="4488200"/>
              <a:ext cx="612225" cy="481925"/>
            </a:xfrm>
            <a:custGeom>
              <a:avLst/>
              <a:gdLst/>
              <a:ahLst/>
              <a:cxnLst/>
              <a:rect l="l" t="t" r="r" b="b"/>
              <a:pathLst>
                <a:path w="24489" h="19277" extrusionOk="0">
                  <a:moveTo>
                    <a:pt x="22479" y="0"/>
                  </a:moveTo>
                  <a:cubicBezTo>
                    <a:pt x="20013" y="1850"/>
                    <a:pt x="17268" y="3263"/>
                    <a:pt x="14323" y="4158"/>
                  </a:cubicBezTo>
                  <a:cubicBezTo>
                    <a:pt x="9629" y="5570"/>
                    <a:pt x="4457" y="5709"/>
                    <a:pt x="1" y="7659"/>
                  </a:cubicBezTo>
                  <a:lnTo>
                    <a:pt x="1" y="19276"/>
                  </a:lnTo>
                  <a:lnTo>
                    <a:pt x="24489" y="19276"/>
                  </a:lnTo>
                  <a:lnTo>
                    <a:pt x="24489" y="4536"/>
                  </a:lnTo>
                  <a:cubicBezTo>
                    <a:pt x="24489" y="2706"/>
                    <a:pt x="23733" y="1134"/>
                    <a:pt x="22479" y="0"/>
                  </a:cubicBezTo>
                  <a:close/>
                </a:path>
              </a:pathLst>
            </a:custGeom>
            <a:solidFill>
              <a:srgbClr val="45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6566600" y="4449400"/>
              <a:ext cx="611725" cy="520725"/>
            </a:xfrm>
            <a:custGeom>
              <a:avLst/>
              <a:gdLst/>
              <a:ahLst/>
              <a:cxnLst/>
              <a:rect l="l" t="t" r="r" b="b"/>
              <a:pathLst>
                <a:path w="24469" h="20829" extrusionOk="0">
                  <a:moveTo>
                    <a:pt x="6068" y="1"/>
                  </a:moveTo>
                  <a:cubicBezTo>
                    <a:pt x="2706" y="1"/>
                    <a:pt x="1" y="2726"/>
                    <a:pt x="1" y="6088"/>
                  </a:cubicBezTo>
                  <a:lnTo>
                    <a:pt x="1" y="20828"/>
                  </a:lnTo>
                  <a:lnTo>
                    <a:pt x="200" y="20828"/>
                  </a:lnTo>
                  <a:lnTo>
                    <a:pt x="200" y="6207"/>
                  </a:lnTo>
                  <a:cubicBezTo>
                    <a:pt x="200" y="2885"/>
                    <a:pt x="2885" y="160"/>
                    <a:pt x="6207" y="160"/>
                  </a:cubicBezTo>
                  <a:lnTo>
                    <a:pt x="18461" y="160"/>
                  </a:lnTo>
                  <a:cubicBezTo>
                    <a:pt x="21763" y="160"/>
                    <a:pt x="24469" y="2885"/>
                    <a:pt x="24469" y="6207"/>
                  </a:cubicBezTo>
                  <a:lnTo>
                    <a:pt x="24469" y="6088"/>
                  </a:lnTo>
                  <a:cubicBezTo>
                    <a:pt x="24469" y="2726"/>
                    <a:pt x="21763" y="1"/>
                    <a:pt x="18401"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5766425" y="4417075"/>
              <a:ext cx="650500" cy="553050"/>
            </a:xfrm>
            <a:custGeom>
              <a:avLst/>
              <a:gdLst/>
              <a:ahLst/>
              <a:cxnLst/>
              <a:rect l="l" t="t" r="r" b="b"/>
              <a:pathLst>
                <a:path w="26020" h="22122" extrusionOk="0">
                  <a:moveTo>
                    <a:pt x="6465" y="1"/>
                  </a:moveTo>
                  <a:cubicBezTo>
                    <a:pt x="292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5803225" y="4449400"/>
              <a:ext cx="613225" cy="520725"/>
            </a:xfrm>
            <a:custGeom>
              <a:avLst/>
              <a:gdLst/>
              <a:ahLst/>
              <a:cxnLst/>
              <a:rect l="l" t="t" r="r" b="b"/>
              <a:pathLst>
                <a:path w="24529" h="20829" extrusionOk="0">
                  <a:moveTo>
                    <a:pt x="6088" y="1"/>
                  </a:moveTo>
                  <a:cubicBezTo>
                    <a:pt x="2726" y="1"/>
                    <a:pt x="0" y="2726"/>
                    <a:pt x="0" y="6088"/>
                  </a:cubicBezTo>
                  <a:lnTo>
                    <a:pt x="0" y="20828"/>
                  </a:lnTo>
                  <a:lnTo>
                    <a:pt x="24528" y="20828"/>
                  </a:lnTo>
                  <a:lnTo>
                    <a:pt x="24528" y="6088"/>
                  </a:lnTo>
                  <a:cubicBezTo>
                    <a:pt x="24528" y="2726"/>
                    <a:pt x="21783" y="1"/>
                    <a:pt x="1842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5766425" y="4650825"/>
              <a:ext cx="134300" cy="319300"/>
            </a:xfrm>
            <a:custGeom>
              <a:avLst/>
              <a:gdLst/>
              <a:ahLst/>
              <a:cxnLst/>
              <a:rect l="l" t="t" r="r" b="b"/>
              <a:pathLst>
                <a:path w="5372" h="12772" extrusionOk="0">
                  <a:moveTo>
                    <a:pt x="0" y="0"/>
                  </a:moveTo>
                  <a:lnTo>
                    <a:pt x="0" y="12771"/>
                  </a:lnTo>
                  <a:lnTo>
                    <a:pt x="5371" y="12771"/>
                  </a:lnTo>
                  <a:lnTo>
                    <a:pt x="1492" y="1154"/>
                  </a:lnTo>
                  <a:cubicBezTo>
                    <a:pt x="1209" y="1302"/>
                    <a:pt x="998" y="1390"/>
                    <a:pt x="828" y="1390"/>
                  </a:cubicBezTo>
                  <a:cubicBezTo>
                    <a:pt x="474" y="1390"/>
                    <a:pt x="296" y="1009"/>
                    <a:pt x="0"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5803725" y="4488200"/>
              <a:ext cx="612725" cy="481925"/>
            </a:xfrm>
            <a:custGeom>
              <a:avLst/>
              <a:gdLst/>
              <a:ahLst/>
              <a:cxnLst/>
              <a:rect l="l" t="t" r="r" b="b"/>
              <a:pathLst>
                <a:path w="24509" h="19277" extrusionOk="0">
                  <a:moveTo>
                    <a:pt x="22479" y="0"/>
                  </a:moveTo>
                  <a:cubicBezTo>
                    <a:pt x="20032" y="1850"/>
                    <a:pt x="17267" y="3263"/>
                    <a:pt x="14323" y="4158"/>
                  </a:cubicBezTo>
                  <a:cubicBezTo>
                    <a:pt x="9628" y="5570"/>
                    <a:pt x="4456" y="5709"/>
                    <a:pt x="0" y="7659"/>
                  </a:cubicBezTo>
                  <a:lnTo>
                    <a:pt x="0" y="19276"/>
                  </a:lnTo>
                  <a:lnTo>
                    <a:pt x="24508" y="19276"/>
                  </a:lnTo>
                  <a:lnTo>
                    <a:pt x="24508" y="4536"/>
                  </a:lnTo>
                  <a:cubicBezTo>
                    <a:pt x="24508" y="2706"/>
                    <a:pt x="23732" y="1134"/>
                    <a:pt x="22479"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5803725" y="4449400"/>
              <a:ext cx="612725" cy="520725"/>
            </a:xfrm>
            <a:custGeom>
              <a:avLst/>
              <a:gdLst/>
              <a:ahLst/>
              <a:cxnLst/>
              <a:rect l="l" t="t" r="r" b="b"/>
              <a:pathLst>
                <a:path w="24509" h="20829" extrusionOk="0">
                  <a:moveTo>
                    <a:pt x="6087" y="1"/>
                  </a:moveTo>
                  <a:cubicBezTo>
                    <a:pt x="2745" y="1"/>
                    <a:pt x="0" y="2726"/>
                    <a:pt x="0" y="6088"/>
                  </a:cubicBezTo>
                  <a:lnTo>
                    <a:pt x="0" y="20828"/>
                  </a:lnTo>
                  <a:lnTo>
                    <a:pt x="219" y="20828"/>
                  </a:lnTo>
                  <a:lnTo>
                    <a:pt x="219" y="6207"/>
                  </a:lnTo>
                  <a:cubicBezTo>
                    <a:pt x="219" y="2885"/>
                    <a:pt x="2905" y="160"/>
                    <a:pt x="6247" y="160"/>
                  </a:cubicBezTo>
                  <a:lnTo>
                    <a:pt x="18481" y="160"/>
                  </a:lnTo>
                  <a:cubicBezTo>
                    <a:pt x="21783" y="160"/>
                    <a:pt x="24508" y="2885"/>
                    <a:pt x="24508" y="6207"/>
                  </a:cubicBezTo>
                  <a:lnTo>
                    <a:pt x="24508" y="6088"/>
                  </a:lnTo>
                  <a:cubicBezTo>
                    <a:pt x="24508" y="2726"/>
                    <a:pt x="21783" y="1"/>
                    <a:pt x="18441" y="1"/>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5004025" y="4417075"/>
              <a:ext cx="650025" cy="553050"/>
            </a:xfrm>
            <a:custGeom>
              <a:avLst/>
              <a:gdLst/>
              <a:ahLst/>
              <a:cxnLst/>
              <a:rect l="l" t="t" r="r" b="b"/>
              <a:pathLst>
                <a:path w="26001" h="22122" extrusionOk="0">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5041325" y="4449400"/>
              <a:ext cx="612725" cy="520725"/>
            </a:xfrm>
            <a:custGeom>
              <a:avLst/>
              <a:gdLst/>
              <a:ahLst/>
              <a:cxnLst/>
              <a:rect l="l" t="t" r="r" b="b"/>
              <a:pathLst>
                <a:path w="24509" h="20829" extrusionOk="0">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5004025" y="4650825"/>
              <a:ext cx="134300" cy="319300"/>
            </a:xfrm>
            <a:custGeom>
              <a:avLst/>
              <a:gdLst/>
              <a:ahLst/>
              <a:cxnLst/>
              <a:rect l="l" t="t" r="r" b="b"/>
              <a:pathLst>
                <a:path w="5372" h="12772" extrusionOk="0">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5041825" y="4488200"/>
              <a:ext cx="612225" cy="481925"/>
            </a:xfrm>
            <a:custGeom>
              <a:avLst/>
              <a:gdLst/>
              <a:ahLst/>
              <a:cxnLst/>
              <a:rect l="l" t="t" r="r" b="b"/>
              <a:pathLst>
                <a:path w="24489" h="19277" extrusionOk="0">
                  <a:moveTo>
                    <a:pt x="22479" y="0"/>
                  </a:moveTo>
                  <a:cubicBezTo>
                    <a:pt x="20013" y="1850"/>
                    <a:pt x="17248" y="3263"/>
                    <a:pt x="14323" y="4158"/>
                  </a:cubicBezTo>
                  <a:cubicBezTo>
                    <a:pt x="9629" y="5570"/>
                    <a:pt x="4457" y="5709"/>
                    <a:pt x="1" y="7659"/>
                  </a:cubicBezTo>
                  <a:lnTo>
                    <a:pt x="1" y="19276"/>
                  </a:lnTo>
                  <a:lnTo>
                    <a:pt x="24489" y="19276"/>
                  </a:lnTo>
                  <a:lnTo>
                    <a:pt x="24489" y="4536"/>
                  </a:lnTo>
                  <a:cubicBezTo>
                    <a:pt x="24489" y="2706"/>
                    <a:pt x="23713" y="1134"/>
                    <a:pt x="22479"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5041325" y="4449400"/>
              <a:ext cx="612225" cy="520725"/>
            </a:xfrm>
            <a:custGeom>
              <a:avLst/>
              <a:gdLst/>
              <a:ahLst/>
              <a:cxnLst/>
              <a:rect l="l" t="t" r="r" b="b"/>
              <a:pathLst>
                <a:path w="24489" h="20829" extrusionOk="0">
                  <a:moveTo>
                    <a:pt x="6088" y="1"/>
                  </a:moveTo>
                  <a:cubicBezTo>
                    <a:pt x="2726" y="1"/>
                    <a:pt x="21" y="2726"/>
                    <a:pt x="1" y="6088"/>
                  </a:cubicBezTo>
                  <a:lnTo>
                    <a:pt x="1" y="20828"/>
                  </a:lnTo>
                  <a:lnTo>
                    <a:pt x="220" y="20828"/>
                  </a:lnTo>
                  <a:lnTo>
                    <a:pt x="220" y="6207"/>
                  </a:lnTo>
                  <a:cubicBezTo>
                    <a:pt x="220" y="2885"/>
                    <a:pt x="2905" y="160"/>
                    <a:pt x="6227" y="160"/>
                  </a:cubicBezTo>
                  <a:lnTo>
                    <a:pt x="18461" y="160"/>
                  </a:lnTo>
                  <a:cubicBezTo>
                    <a:pt x="21783" y="160"/>
                    <a:pt x="24489" y="2885"/>
                    <a:pt x="24489" y="6207"/>
                  </a:cubicBezTo>
                  <a:lnTo>
                    <a:pt x="24489" y="6088"/>
                  </a:lnTo>
                  <a:cubicBezTo>
                    <a:pt x="24489" y="2726"/>
                    <a:pt x="21783" y="1"/>
                    <a:pt x="18421" y="1"/>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4241650" y="4417075"/>
              <a:ext cx="650500" cy="553050"/>
            </a:xfrm>
            <a:custGeom>
              <a:avLst/>
              <a:gdLst/>
              <a:ahLst/>
              <a:cxnLst/>
              <a:rect l="l" t="t" r="r" b="b"/>
              <a:pathLst>
                <a:path w="26020" h="22122" extrusionOk="0">
                  <a:moveTo>
                    <a:pt x="6465" y="1"/>
                  </a:moveTo>
                  <a:cubicBezTo>
                    <a:pt x="290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4278450" y="4449400"/>
              <a:ext cx="612725" cy="520725"/>
            </a:xfrm>
            <a:custGeom>
              <a:avLst/>
              <a:gdLst/>
              <a:ahLst/>
              <a:cxnLst/>
              <a:rect l="l" t="t" r="r" b="b"/>
              <a:pathLst>
                <a:path w="24509" h="20829" extrusionOk="0">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4241650" y="4650825"/>
              <a:ext cx="134300" cy="319300"/>
            </a:xfrm>
            <a:custGeom>
              <a:avLst/>
              <a:gdLst/>
              <a:ahLst/>
              <a:cxnLst/>
              <a:rect l="l" t="t" r="r" b="b"/>
              <a:pathLst>
                <a:path w="5372" h="12772" extrusionOk="0">
                  <a:moveTo>
                    <a:pt x="0" y="0"/>
                  </a:moveTo>
                  <a:lnTo>
                    <a:pt x="0" y="12771"/>
                  </a:lnTo>
                  <a:lnTo>
                    <a:pt x="5371" y="12771"/>
                  </a:lnTo>
                  <a:lnTo>
                    <a:pt x="1492" y="1154"/>
                  </a:lnTo>
                  <a:cubicBezTo>
                    <a:pt x="1209" y="1302"/>
                    <a:pt x="996" y="1390"/>
                    <a:pt x="824" y="1390"/>
                  </a:cubicBezTo>
                  <a:cubicBezTo>
                    <a:pt x="465" y="1390"/>
                    <a:pt x="283" y="1009"/>
                    <a:pt x="0"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4278950" y="4488200"/>
              <a:ext cx="612225" cy="481925"/>
            </a:xfrm>
            <a:custGeom>
              <a:avLst/>
              <a:gdLst/>
              <a:ahLst/>
              <a:cxnLst/>
              <a:rect l="l" t="t" r="r" b="b"/>
              <a:pathLst>
                <a:path w="24489" h="19277" extrusionOk="0">
                  <a:moveTo>
                    <a:pt x="22479" y="0"/>
                  </a:moveTo>
                  <a:cubicBezTo>
                    <a:pt x="20012" y="1850"/>
                    <a:pt x="17267" y="3263"/>
                    <a:pt x="14323" y="4158"/>
                  </a:cubicBezTo>
                  <a:cubicBezTo>
                    <a:pt x="9628" y="5570"/>
                    <a:pt x="4456" y="5709"/>
                    <a:pt x="0" y="7659"/>
                  </a:cubicBezTo>
                  <a:lnTo>
                    <a:pt x="0" y="19276"/>
                  </a:lnTo>
                  <a:lnTo>
                    <a:pt x="24488" y="19276"/>
                  </a:lnTo>
                  <a:lnTo>
                    <a:pt x="24488" y="4536"/>
                  </a:lnTo>
                  <a:cubicBezTo>
                    <a:pt x="24488" y="2706"/>
                    <a:pt x="23732" y="1134"/>
                    <a:pt x="22479"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4278950" y="4449400"/>
              <a:ext cx="612225" cy="520725"/>
            </a:xfrm>
            <a:custGeom>
              <a:avLst/>
              <a:gdLst/>
              <a:ahLst/>
              <a:cxnLst/>
              <a:rect l="l" t="t" r="r" b="b"/>
              <a:pathLst>
                <a:path w="24489" h="20829" extrusionOk="0">
                  <a:moveTo>
                    <a:pt x="6087" y="1"/>
                  </a:moveTo>
                  <a:cubicBezTo>
                    <a:pt x="2746" y="1"/>
                    <a:pt x="0" y="2726"/>
                    <a:pt x="0" y="6088"/>
                  </a:cubicBezTo>
                  <a:lnTo>
                    <a:pt x="0" y="20828"/>
                  </a:lnTo>
                  <a:lnTo>
                    <a:pt x="219" y="20828"/>
                  </a:lnTo>
                  <a:lnTo>
                    <a:pt x="219" y="6207"/>
                  </a:lnTo>
                  <a:cubicBezTo>
                    <a:pt x="219" y="2885"/>
                    <a:pt x="2905" y="160"/>
                    <a:pt x="6247" y="160"/>
                  </a:cubicBezTo>
                  <a:lnTo>
                    <a:pt x="18481" y="160"/>
                  </a:lnTo>
                  <a:cubicBezTo>
                    <a:pt x="21783" y="160"/>
                    <a:pt x="24488" y="2885"/>
                    <a:pt x="24488" y="6207"/>
                  </a:cubicBezTo>
                  <a:lnTo>
                    <a:pt x="24488" y="6088"/>
                  </a:lnTo>
                  <a:cubicBezTo>
                    <a:pt x="24488" y="2726"/>
                    <a:pt x="21783" y="1"/>
                    <a:pt x="18421" y="1"/>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810650" y="4622475"/>
              <a:ext cx="650525" cy="553525"/>
            </a:xfrm>
            <a:custGeom>
              <a:avLst/>
              <a:gdLst/>
              <a:ahLst/>
              <a:cxnLst/>
              <a:rect l="l" t="t" r="r" b="b"/>
              <a:pathLst>
                <a:path w="26021" h="22141" extrusionOk="0">
                  <a:moveTo>
                    <a:pt x="6466" y="0"/>
                  </a:moveTo>
                  <a:cubicBezTo>
                    <a:pt x="2885" y="0"/>
                    <a:pt x="1" y="2925"/>
                    <a:pt x="1" y="6465"/>
                  </a:cubicBezTo>
                  <a:lnTo>
                    <a:pt x="1" y="22141"/>
                  </a:lnTo>
                  <a:lnTo>
                    <a:pt x="26020" y="22141"/>
                  </a:lnTo>
                  <a:lnTo>
                    <a:pt x="26020" y="6465"/>
                  </a:lnTo>
                  <a:cubicBezTo>
                    <a:pt x="26020" y="2885"/>
                    <a:pt x="23116" y="0"/>
                    <a:pt x="19555"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810650" y="4654800"/>
              <a:ext cx="613225" cy="521200"/>
            </a:xfrm>
            <a:custGeom>
              <a:avLst/>
              <a:gdLst/>
              <a:ahLst/>
              <a:cxnLst/>
              <a:rect l="l" t="t" r="r" b="b"/>
              <a:pathLst>
                <a:path w="24529" h="20848" extrusionOk="0">
                  <a:moveTo>
                    <a:pt x="6088" y="0"/>
                  </a:moveTo>
                  <a:cubicBezTo>
                    <a:pt x="2746" y="0"/>
                    <a:pt x="1" y="2746"/>
                    <a:pt x="1" y="6107"/>
                  </a:cubicBezTo>
                  <a:lnTo>
                    <a:pt x="1" y="20848"/>
                  </a:lnTo>
                  <a:lnTo>
                    <a:pt x="24528" y="20848"/>
                  </a:lnTo>
                  <a:lnTo>
                    <a:pt x="24528" y="6107"/>
                  </a:lnTo>
                  <a:cubicBezTo>
                    <a:pt x="24528" y="2746"/>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1326875" y="4856200"/>
              <a:ext cx="134300" cy="319800"/>
            </a:xfrm>
            <a:custGeom>
              <a:avLst/>
              <a:gdLst/>
              <a:ahLst/>
              <a:cxnLst/>
              <a:rect l="l" t="t" r="r" b="b"/>
              <a:pathLst>
                <a:path w="5372" h="12792" extrusionOk="0">
                  <a:moveTo>
                    <a:pt x="5371" y="1"/>
                  </a:moveTo>
                  <a:cubicBezTo>
                    <a:pt x="5073" y="1017"/>
                    <a:pt x="4886" y="1406"/>
                    <a:pt x="4527" y="1406"/>
                  </a:cubicBezTo>
                  <a:cubicBezTo>
                    <a:pt x="4358" y="1406"/>
                    <a:pt x="4152" y="1320"/>
                    <a:pt x="3879" y="1175"/>
                  </a:cubicBezTo>
                  <a:lnTo>
                    <a:pt x="0" y="12792"/>
                  </a:lnTo>
                  <a:lnTo>
                    <a:pt x="5371" y="12792"/>
                  </a:lnTo>
                  <a:lnTo>
                    <a:pt x="5371"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810650" y="4729400"/>
              <a:ext cx="612225" cy="481925"/>
            </a:xfrm>
            <a:custGeom>
              <a:avLst/>
              <a:gdLst/>
              <a:ahLst/>
              <a:cxnLst/>
              <a:rect l="l" t="t" r="r" b="b"/>
              <a:pathLst>
                <a:path w="24489" h="19277" extrusionOk="0">
                  <a:moveTo>
                    <a:pt x="2010" y="0"/>
                  </a:moveTo>
                  <a:cubicBezTo>
                    <a:pt x="777" y="1114"/>
                    <a:pt x="1" y="2706"/>
                    <a:pt x="1" y="4536"/>
                  </a:cubicBezTo>
                  <a:lnTo>
                    <a:pt x="1" y="19276"/>
                  </a:lnTo>
                  <a:lnTo>
                    <a:pt x="24489" y="19276"/>
                  </a:lnTo>
                  <a:lnTo>
                    <a:pt x="24489" y="7659"/>
                  </a:lnTo>
                  <a:cubicBezTo>
                    <a:pt x="20053" y="5709"/>
                    <a:pt x="14880" y="5570"/>
                    <a:pt x="10166" y="4158"/>
                  </a:cubicBezTo>
                  <a:cubicBezTo>
                    <a:pt x="7242" y="3263"/>
                    <a:pt x="4477" y="1850"/>
                    <a:pt x="2010" y="0"/>
                  </a:cubicBezTo>
                  <a:close/>
                </a:path>
              </a:pathLst>
            </a:custGeom>
            <a:solidFill>
              <a:srgbClr val="45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811150" y="4654800"/>
              <a:ext cx="612725" cy="521200"/>
            </a:xfrm>
            <a:custGeom>
              <a:avLst/>
              <a:gdLst/>
              <a:ahLst/>
              <a:cxnLst/>
              <a:rect l="l" t="t" r="r" b="b"/>
              <a:pathLst>
                <a:path w="24509" h="20848" extrusionOk="0">
                  <a:moveTo>
                    <a:pt x="6068" y="0"/>
                  </a:moveTo>
                  <a:cubicBezTo>
                    <a:pt x="2726" y="0"/>
                    <a:pt x="1" y="2746"/>
                    <a:pt x="1" y="6107"/>
                  </a:cubicBezTo>
                  <a:lnTo>
                    <a:pt x="1" y="6227"/>
                  </a:lnTo>
                  <a:cubicBezTo>
                    <a:pt x="1" y="2885"/>
                    <a:pt x="2726" y="179"/>
                    <a:pt x="6028" y="179"/>
                  </a:cubicBezTo>
                  <a:lnTo>
                    <a:pt x="18262" y="179"/>
                  </a:lnTo>
                  <a:cubicBezTo>
                    <a:pt x="21584" y="179"/>
                    <a:pt x="24270" y="2885"/>
                    <a:pt x="24270" y="6227"/>
                  </a:cubicBezTo>
                  <a:lnTo>
                    <a:pt x="24270" y="20848"/>
                  </a:lnTo>
                  <a:lnTo>
                    <a:pt x="24508" y="20848"/>
                  </a:lnTo>
                  <a:lnTo>
                    <a:pt x="24508" y="6107"/>
                  </a:lnTo>
                  <a:cubicBezTo>
                    <a:pt x="24469" y="2726"/>
                    <a:pt x="21763" y="0"/>
                    <a:pt x="18401"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1573050" y="4622475"/>
              <a:ext cx="650000" cy="553525"/>
            </a:xfrm>
            <a:custGeom>
              <a:avLst/>
              <a:gdLst/>
              <a:ahLst/>
              <a:cxnLst/>
              <a:rect l="l" t="t" r="r" b="b"/>
              <a:pathLst>
                <a:path w="26000" h="22141" extrusionOk="0">
                  <a:moveTo>
                    <a:pt x="6465" y="0"/>
                  </a:moveTo>
                  <a:cubicBezTo>
                    <a:pt x="2885" y="0"/>
                    <a:pt x="0" y="2925"/>
                    <a:pt x="0" y="6465"/>
                  </a:cubicBezTo>
                  <a:lnTo>
                    <a:pt x="0" y="22141"/>
                  </a:lnTo>
                  <a:lnTo>
                    <a:pt x="26000" y="22141"/>
                  </a:lnTo>
                  <a:lnTo>
                    <a:pt x="26000" y="6465"/>
                  </a:lnTo>
                  <a:cubicBezTo>
                    <a:pt x="26000" y="2885"/>
                    <a:pt x="23096" y="0"/>
                    <a:pt x="19535"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1573550" y="4654800"/>
              <a:ext cx="613200" cy="521200"/>
            </a:xfrm>
            <a:custGeom>
              <a:avLst/>
              <a:gdLst/>
              <a:ahLst/>
              <a:cxnLst/>
              <a:rect l="l" t="t" r="r" b="b"/>
              <a:pathLst>
                <a:path w="24528" h="20848" extrusionOk="0">
                  <a:moveTo>
                    <a:pt x="6087" y="0"/>
                  </a:moveTo>
                  <a:cubicBezTo>
                    <a:pt x="272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2088750" y="4856200"/>
              <a:ext cx="134300" cy="319800"/>
            </a:xfrm>
            <a:custGeom>
              <a:avLst/>
              <a:gdLst/>
              <a:ahLst/>
              <a:cxnLst/>
              <a:rect l="l" t="t" r="r" b="b"/>
              <a:pathLst>
                <a:path w="5372" h="12792" extrusionOk="0">
                  <a:moveTo>
                    <a:pt x="5372" y="1"/>
                  </a:moveTo>
                  <a:cubicBezTo>
                    <a:pt x="5087" y="1017"/>
                    <a:pt x="4904" y="1406"/>
                    <a:pt x="4540" y="1406"/>
                  </a:cubicBezTo>
                  <a:cubicBezTo>
                    <a:pt x="4369" y="1406"/>
                    <a:pt x="4159" y="1320"/>
                    <a:pt x="3880" y="1175"/>
                  </a:cubicBezTo>
                  <a:lnTo>
                    <a:pt x="1" y="12792"/>
                  </a:lnTo>
                  <a:lnTo>
                    <a:pt x="5372" y="12792"/>
                  </a:lnTo>
                  <a:lnTo>
                    <a:pt x="5372"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1573550" y="4693575"/>
              <a:ext cx="612200" cy="481925"/>
            </a:xfrm>
            <a:custGeom>
              <a:avLst/>
              <a:gdLst/>
              <a:ahLst/>
              <a:cxnLst/>
              <a:rect l="l" t="t" r="r" b="b"/>
              <a:pathLst>
                <a:path w="24488" h="19277" extrusionOk="0">
                  <a:moveTo>
                    <a:pt x="2009" y="1"/>
                  </a:moveTo>
                  <a:cubicBezTo>
                    <a:pt x="776" y="1115"/>
                    <a:pt x="0" y="2706"/>
                    <a:pt x="0" y="4517"/>
                  </a:cubicBezTo>
                  <a:lnTo>
                    <a:pt x="0" y="19277"/>
                  </a:lnTo>
                  <a:lnTo>
                    <a:pt x="24488" y="19277"/>
                  </a:lnTo>
                  <a:lnTo>
                    <a:pt x="24488" y="7660"/>
                  </a:lnTo>
                  <a:cubicBezTo>
                    <a:pt x="20032" y="5690"/>
                    <a:pt x="14860" y="5571"/>
                    <a:pt x="10165" y="4159"/>
                  </a:cubicBezTo>
                  <a:cubicBezTo>
                    <a:pt x="7241" y="3263"/>
                    <a:pt x="4476" y="1831"/>
                    <a:pt x="2009"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1573550" y="4654800"/>
              <a:ext cx="612200" cy="521200"/>
            </a:xfrm>
            <a:custGeom>
              <a:avLst/>
              <a:gdLst/>
              <a:ahLst/>
              <a:cxnLst/>
              <a:rect l="l" t="t" r="r" b="b"/>
              <a:pathLst>
                <a:path w="24488" h="20848" extrusionOk="0">
                  <a:moveTo>
                    <a:pt x="6067" y="0"/>
                  </a:moveTo>
                  <a:cubicBezTo>
                    <a:pt x="2706" y="0"/>
                    <a:pt x="0" y="2746"/>
                    <a:pt x="0" y="6107"/>
                  </a:cubicBezTo>
                  <a:lnTo>
                    <a:pt x="0" y="6227"/>
                  </a:lnTo>
                  <a:cubicBezTo>
                    <a:pt x="0" y="2885"/>
                    <a:pt x="2706" y="179"/>
                    <a:pt x="6008" y="179"/>
                  </a:cubicBezTo>
                  <a:lnTo>
                    <a:pt x="18262" y="179"/>
                  </a:lnTo>
                  <a:cubicBezTo>
                    <a:pt x="21584" y="179"/>
                    <a:pt x="24269" y="2885"/>
                    <a:pt x="24269" y="6227"/>
                  </a:cubicBezTo>
                  <a:lnTo>
                    <a:pt x="24269" y="20848"/>
                  </a:lnTo>
                  <a:lnTo>
                    <a:pt x="24488" y="20848"/>
                  </a:lnTo>
                  <a:lnTo>
                    <a:pt x="24488" y="6107"/>
                  </a:lnTo>
                  <a:cubicBezTo>
                    <a:pt x="24488" y="2726"/>
                    <a:pt x="21763" y="0"/>
                    <a:pt x="1840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2335925" y="4622475"/>
              <a:ext cx="650025" cy="553525"/>
            </a:xfrm>
            <a:custGeom>
              <a:avLst/>
              <a:gdLst/>
              <a:ahLst/>
              <a:cxnLst/>
              <a:rect l="l" t="t" r="r" b="b"/>
              <a:pathLst>
                <a:path w="26001" h="22141" extrusionOk="0">
                  <a:moveTo>
                    <a:pt x="6466" y="0"/>
                  </a:moveTo>
                  <a:cubicBezTo>
                    <a:pt x="2885" y="0"/>
                    <a:pt x="1" y="2925"/>
                    <a:pt x="1" y="6465"/>
                  </a:cubicBezTo>
                  <a:lnTo>
                    <a:pt x="1" y="22141"/>
                  </a:lnTo>
                  <a:lnTo>
                    <a:pt x="26000" y="22141"/>
                  </a:lnTo>
                  <a:lnTo>
                    <a:pt x="26000" y="6465"/>
                  </a:lnTo>
                  <a:cubicBezTo>
                    <a:pt x="26000" y="2885"/>
                    <a:pt x="23096" y="0"/>
                    <a:pt x="19535"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2335925" y="4654800"/>
              <a:ext cx="612725" cy="521200"/>
            </a:xfrm>
            <a:custGeom>
              <a:avLst/>
              <a:gdLst/>
              <a:ahLst/>
              <a:cxnLst/>
              <a:rect l="l" t="t" r="r" b="b"/>
              <a:pathLst>
                <a:path w="24509" h="20848" extrusionOk="0">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2851650" y="4856200"/>
              <a:ext cx="134300" cy="319800"/>
            </a:xfrm>
            <a:custGeom>
              <a:avLst/>
              <a:gdLst/>
              <a:ahLst/>
              <a:cxnLst/>
              <a:rect l="l" t="t" r="r" b="b"/>
              <a:pathLst>
                <a:path w="5372" h="12792" extrusionOk="0">
                  <a:moveTo>
                    <a:pt x="5371" y="1"/>
                  </a:moveTo>
                  <a:cubicBezTo>
                    <a:pt x="5087" y="1017"/>
                    <a:pt x="4904" y="1406"/>
                    <a:pt x="4539" y="1406"/>
                  </a:cubicBezTo>
                  <a:cubicBezTo>
                    <a:pt x="4369" y="1406"/>
                    <a:pt x="4159" y="1320"/>
                    <a:pt x="3879" y="1175"/>
                  </a:cubicBezTo>
                  <a:lnTo>
                    <a:pt x="0" y="12792"/>
                  </a:lnTo>
                  <a:lnTo>
                    <a:pt x="5371" y="12792"/>
                  </a:lnTo>
                  <a:lnTo>
                    <a:pt x="5371"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2335925" y="4693575"/>
              <a:ext cx="612225" cy="481925"/>
            </a:xfrm>
            <a:custGeom>
              <a:avLst/>
              <a:gdLst/>
              <a:ahLst/>
              <a:cxnLst/>
              <a:rect l="l" t="t" r="r" b="b"/>
              <a:pathLst>
                <a:path w="24489" h="19277" extrusionOk="0">
                  <a:moveTo>
                    <a:pt x="2010" y="1"/>
                  </a:moveTo>
                  <a:cubicBezTo>
                    <a:pt x="757" y="1115"/>
                    <a:pt x="1" y="2706"/>
                    <a:pt x="1" y="4517"/>
                  </a:cubicBezTo>
                  <a:lnTo>
                    <a:pt x="1" y="19277"/>
                  </a:lnTo>
                  <a:lnTo>
                    <a:pt x="24488" y="19277"/>
                  </a:lnTo>
                  <a:lnTo>
                    <a:pt x="24488" y="7660"/>
                  </a:lnTo>
                  <a:cubicBezTo>
                    <a:pt x="20033" y="5690"/>
                    <a:pt x="14860" y="5571"/>
                    <a:pt x="10166" y="4159"/>
                  </a:cubicBezTo>
                  <a:cubicBezTo>
                    <a:pt x="7222" y="3263"/>
                    <a:pt x="4476" y="1831"/>
                    <a:pt x="2010"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2335925" y="4654800"/>
              <a:ext cx="612225" cy="521200"/>
            </a:xfrm>
            <a:custGeom>
              <a:avLst/>
              <a:gdLst/>
              <a:ahLst/>
              <a:cxnLst/>
              <a:rect l="l" t="t" r="r" b="b"/>
              <a:pathLst>
                <a:path w="24489" h="20848" extrusionOk="0">
                  <a:moveTo>
                    <a:pt x="6068" y="0"/>
                  </a:moveTo>
                  <a:cubicBezTo>
                    <a:pt x="2706" y="0"/>
                    <a:pt x="1" y="2746"/>
                    <a:pt x="1" y="6107"/>
                  </a:cubicBezTo>
                  <a:lnTo>
                    <a:pt x="1" y="6227"/>
                  </a:lnTo>
                  <a:cubicBezTo>
                    <a:pt x="1" y="2885"/>
                    <a:pt x="2706" y="179"/>
                    <a:pt x="6008" y="179"/>
                  </a:cubicBezTo>
                  <a:lnTo>
                    <a:pt x="18242" y="179"/>
                  </a:lnTo>
                  <a:cubicBezTo>
                    <a:pt x="21584" y="179"/>
                    <a:pt x="24270" y="2885"/>
                    <a:pt x="24270" y="6227"/>
                  </a:cubicBezTo>
                  <a:lnTo>
                    <a:pt x="24270" y="20848"/>
                  </a:lnTo>
                  <a:lnTo>
                    <a:pt x="24488" y="20848"/>
                  </a:lnTo>
                  <a:lnTo>
                    <a:pt x="24488" y="6107"/>
                  </a:lnTo>
                  <a:cubicBezTo>
                    <a:pt x="24488" y="2726"/>
                    <a:pt x="21783" y="0"/>
                    <a:pt x="1842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3097825" y="4622475"/>
              <a:ext cx="650500" cy="553525"/>
            </a:xfrm>
            <a:custGeom>
              <a:avLst/>
              <a:gdLst/>
              <a:ahLst/>
              <a:cxnLst/>
              <a:rect l="l" t="t" r="r" b="b"/>
              <a:pathLst>
                <a:path w="26020" h="22141" extrusionOk="0">
                  <a:moveTo>
                    <a:pt x="6465" y="0"/>
                  </a:moveTo>
                  <a:cubicBezTo>
                    <a:pt x="2885" y="0"/>
                    <a:pt x="0" y="2925"/>
                    <a:pt x="0" y="6465"/>
                  </a:cubicBezTo>
                  <a:lnTo>
                    <a:pt x="0" y="22141"/>
                  </a:lnTo>
                  <a:lnTo>
                    <a:pt x="26020" y="22141"/>
                  </a:lnTo>
                  <a:lnTo>
                    <a:pt x="26020" y="6465"/>
                  </a:lnTo>
                  <a:cubicBezTo>
                    <a:pt x="26020" y="2885"/>
                    <a:pt x="23096" y="0"/>
                    <a:pt x="19555"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3097825" y="4654800"/>
              <a:ext cx="613200" cy="521200"/>
            </a:xfrm>
            <a:custGeom>
              <a:avLst/>
              <a:gdLst/>
              <a:ahLst/>
              <a:cxnLst/>
              <a:rect l="l" t="t" r="r" b="b"/>
              <a:pathLst>
                <a:path w="24528" h="20848" extrusionOk="0">
                  <a:moveTo>
                    <a:pt x="6087" y="0"/>
                  </a:moveTo>
                  <a:cubicBezTo>
                    <a:pt x="274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3614025" y="4856200"/>
              <a:ext cx="134300" cy="319800"/>
            </a:xfrm>
            <a:custGeom>
              <a:avLst/>
              <a:gdLst/>
              <a:ahLst/>
              <a:cxnLst/>
              <a:rect l="l" t="t" r="r" b="b"/>
              <a:pathLst>
                <a:path w="5372" h="12792" extrusionOk="0">
                  <a:moveTo>
                    <a:pt x="5372" y="1"/>
                  </a:moveTo>
                  <a:cubicBezTo>
                    <a:pt x="5074" y="1017"/>
                    <a:pt x="4886" y="1406"/>
                    <a:pt x="4527" y="1406"/>
                  </a:cubicBezTo>
                  <a:cubicBezTo>
                    <a:pt x="4359" y="1406"/>
                    <a:pt x="4153" y="1320"/>
                    <a:pt x="3880" y="1175"/>
                  </a:cubicBezTo>
                  <a:lnTo>
                    <a:pt x="1" y="12792"/>
                  </a:lnTo>
                  <a:lnTo>
                    <a:pt x="5372" y="12792"/>
                  </a:lnTo>
                  <a:lnTo>
                    <a:pt x="5372"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3098325" y="4693575"/>
              <a:ext cx="612700" cy="481925"/>
            </a:xfrm>
            <a:custGeom>
              <a:avLst/>
              <a:gdLst/>
              <a:ahLst/>
              <a:cxnLst/>
              <a:rect l="l" t="t" r="r" b="b"/>
              <a:pathLst>
                <a:path w="24508" h="19277" extrusionOk="0">
                  <a:moveTo>
                    <a:pt x="2029" y="1"/>
                  </a:moveTo>
                  <a:cubicBezTo>
                    <a:pt x="776" y="1115"/>
                    <a:pt x="0" y="2706"/>
                    <a:pt x="0" y="4517"/>
                  </a:cubicBezTo>
                  <a:lnTo>
                    <a:pt x="0" y="19277"/>
                  </a:lnTo>
                  <a:lnTo>
                    <a:pt x="24508" y="19277"/>
                  </a:lnTo>
                  <a:lnTo>
                    <a:pt x="24508" y="7660"/>
                  </a:lnTo>
                  <a:cubicBezTo>
                    <a:pt x="20052" y="5690"/>
                    <a:pt x="14880" y="5571"/>
                    <a:pt x="10185" y="4159"/>
                  </a:cubicBezTo>
                  <a:cubicBezTo>
                    <a:pt x="7241" y="3263"/>
                    <a:pt x="4476" y="1831"/>
                    <a:pt x="2029"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3098325" y="4654800"/>
              <a:ext cx="612700" cy="521200"/>
            </a:xfrm>
            <a:custGeom>
              <a:avLst/>
              <a:gdLst/>
              <a:ahLst/>
              <a:cxnLst/>
              <a:rect l="l" t="t" r="r" b="b"/>
              <a:pathLst>
                <a:path w="24508" h="20848" extrusionOk="0">
                  <a:moveTo>
                    <a:pt x="6067" y="0"/>
                  </a:moveTo>
                  <a:cubicBezTo>
                    <a:pt x="2725" y="0"/>
                    <a:pt x="0" y="2746"/>
                    <a:pt x="0" y="6107"/>
                  </a:cubicBezTo>
                  <a:lnTo>
                    <a:pt x="0" y="6227"/>
                  </a:lnTo>
                  <a:cubicBezTo>
                    <a:pt x="0" y="2885"/>
                    <a:pt x="2725" y="179"/>
                    <a:pt x="6028" y="179"/>
                  </a:cubicBezTo>
                  <a:lnTo>
                    <a:pt x="18262" y="179"/>
                  </a:lnTo>
                  <a:cubicBezTo>
                    <a:pt x="21584" y="179"/>
                    <a:pt x="24269" y="2885"/>
                    <a:pt x="24269" y="6227"/>
                  </a:cubicBezTo>
                  <a:lnTo>
                    <a:pt x="24269" y="20848"/>
                  </a:lnTo>
                  <a:lnTo>
                    <a:pt x="24488" y="20848"/>
                  </a:lnTo>
                  <a:lnTo>
                    <a:pt x="24488" y="6107"/>
                  </a:lnTo>
                  <a:cubicBezTo>
                    <a:pt x="24508" y="2726"/>
                    <a:pt x="21763" y="0"/>
                    <a:pt x="1840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6147875" y="4622475"/>
              <a:ext cx="650000" cy="553525"/>
            </a:xfrm>
            <a:custGeom>
              <a:avLst/>
              <a:gdLst/>
              <a:ahLst/>
              <a:cxnLst/>
              <a:rect l="l" t="t" r="r" b="b"/>
              <a:pathLst>
                <a:path w="26000" h="22141" extrusionOk="0">
                  <a:moveTo>
                    <a:pt x="6465" y="0"/>
                  </a:moveTo>
                  <a:cubicBezTo>
                    <a:pt x="2904" y="0"/>
                    <a:pt x="0" y="2885"/>
                    <a:pt x="0" y="6465"/>
                  </a:cubicBezTo>
                  <a:lnTo>
                    <a:pt x="0" y="22141"/>
                  </a:lnTo>
                  <a:lnTo>
                    <a:pt x="26000" y="22141"/>
                  </a:lnTo>
                  <a:lnTo>
                    <a:pt x="26000" y="6465"/>
                  </a:lnTo>
                  <a:cubicBezTo>
                    <a:pt x="26000" y="2925"/>
                    <a:pt x="23115" y="0"/>
                    <a:pt x="19535"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6184175" y="4654800"/>
              <a:ext cx="613200" cy="521200"/>
            </a:xfrm>
            <a:custGeom>
              <a:avLst/>
              <a:gdLst/>
              <a:ahLst/>
              <a:cxnLst/>
              <a:rect l="l" t="t" r="r" b="b"/>
              <a:pathLst>
                <a:path w="24528" h="20848" extrusionOk="0">
                  <a:moveTo>
                    <a:pt x="610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6147875" y="4856200"/>
              <a:ext cx="134300" cy="319800"/>
            </a:xfrm>
            <a:custGeom>
              <a:avLst/>
              <a:gdLst/>
              <a:ahLst/>
              <a:cxnLst/>
              <a:rect l="l" t="t" r="r" b="b"/>
              <a:pathLst>
                <a:path w="5372" h="12792" extrusionOk="0">
                  <a:moveTo>
                    <a:pt x="0" y="1"/>
                  </a:moveTo>
                  <a:lnTo>
                    <a:pt x="0" y="12792"/>
                  </a:lnTo>
                  <a:lnTo>
                    <a:pt x="5371" y="12792"/>
                  </a:lnTo>
                  <a:lnTo>
                    <a:pt x="1492" y="1175"/>
                  </a:lnTo>
                  <a:cubicBezTo>
                    <a:pt x="1213" y="1320"/>
                    <a:pt x="1002" y="1406"/>
                    <a:pt x="832" y="1406"/>
                  </a:cubicBezTo>
                  <a:cubicBezTo>
                    <a:pt x="468" y="1406"/>
                    <a:pt x="285" y="1017"/>
                    <a:pt x="0"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6185150" y="4729400"/>
              <a:ext cx="612225" cy="481925"/>
            </a:xfrm>
            <a:custGeom>
              <a:avLst/>
              <a:gdLst/>
              <a:ahLst/>
              <a:cxnLst/>
              <a:rect l="l" t="t" r="r" b="b"/>
              <a:pathLst>
                <a:path w="24489" h="19277" extrusionOk="0">
                  <a:moveTo>
                    <a:pt x="22480" y="0"/>
                  </a:moveTo>
                  <a:cubicBezTo>
                    <a:pt x="20013" y="1850"/>
                    <a:pt x="17248" y="3263"/>
                    <a:pt x="14324" y="4158"/>
                  </a:cubicBezTo>
                  <a:cubicBezTo>
                    <a:pt x="9609" y="5570"/>
                    <a:pt x="4437" y="5709"/>
                    <a:pt x="1" y="7659"/>
                  </a:cubicBezTo>
                  <a:lnTo>
                    <a:pt x="1" y="19276"/>
                  </a:lnTo>
                  <a:lnTo>
                    <a:pt x="24489" y="19276"/>
                  </a:lnTo>
                  <a:lnTo>
                    <a:pt x="24489" y="4536"/>
                  </a:lnTo>
                  <a:cubicBezTo>
                    <a:pt x="24489" y="2706"/>
                    <a:pt x="23713" y="1114"/>
                    <a:pt x="22480" y="0"/>
                  </a:cubicBezTo>
                  <a:close/>
                </a:path>
              </a:pathLst>
            </a:custGeom>
            <a:solidFill>
              <a:srgbClr val="45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6184675" y="4654800"/>
              <a:ext cx="612700" cy="521200"/>
            </a:xfrm>
            <a:custGeom>
              <a:avLst/>
              <a:gdLst/>
              <a:ahLst/>
              <a:cxnLst/>
              <a:rect l="l" t="t" r="r" b="b"/>
              <a:pathLst>
                <a:path w="24508" h="20848" extrusionOk="0">
                  <a:moveTo>
                    <a:pt x="6107" y="0"/>
                  </a:moveTo>
                  <a:cubicBezTo>
                    <a:pt x="2745" y="0"/>
                    <a:pt x="20" y="2726"/>
                    <a:pt x="0" y="6107"/>
                  </a:cubicBezTo>
                  <a:lnTo>
                    <a:pt x="0" y="20848"/>
                  </a:lnTo>
                  <a:lnTo>
                    <a:pt x="239" y="20848"/>
                  </a:lnTo>
                  <a:lnTo>
                    <a:pt x="239" y="6227"/>
                  </a:lnTo>
                  <a:cubicBezTo>
                    <a:pt x="239" y="2885"/>
                    <a:pt x="2924" y="179"/>
                    <a:pt x="6246" y="179"/>
                  </a:cubicBezTo>
                  <a:lnTo>
                    <a:pt x="18480" y="179"/>
                  </a:lnTo>
                  <a:cubicBezTo>
                    <a:pt x="21802" y="179"/>
                    <a:pt x="24508" y="2885"/>
                    <a:pt x="24508" y="6227"/>
                  </a:cubicBezTo>
                  <a:lnTo>
                    <a:pt x="24508" y="6107"/>
                  </a:lnTo>
                  <a:cubicBezTo>
                    <a:pt x="24508" y="2746"/>
                    <a:pt x="21802" y="0"/>
                    <a:pt x="18441"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5385475" y="4622475"/>
              <a:ext cx="650525" cy="553525"/>
            </a:xfrm>
            <a:custGeom>
              <a:avLst/>
              <a:gdLst/>
              <a:ahLst/>
              <a:cxnLst/>
              <a:rect l="l" t="t" r="r" b="b"/>
              <a:pathLst>
                <a:path w="26021" h="22141" extrusionOk="0">
                  <a:moveTo>
                    <a:pt x="6466" y="0"/>
                  </a:moveTo>
                  <a:cubicBezTo>
                    <a:pt x="2905" y="0"/>
                    <a:pt x="1" y="2885"/>
                    <a:pt x="1" y="6465"/>
                  </a:cubicBezTo>
                  <a:lnTo>
                    <a:pt x="1" y="22141"/>
                  </a:lnTo>
                  <a:lnTo>
                    <a:pt x="26020" y="22141"/>
                  </a:lnTo>
                  <a:lnTo>
                    <a:pt x="26020" y="6465"/>
                  </a:lnTo>
                  <a:cubicBezTo>
                    <a:pt x="26020" y="2925"/>
                    <a:pt x="23136" y="0"/>
                    <a:pt x="19555"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5422275" y="4654800"/>
              <a:ext cx="612725" cy="521200"/>
            </a:xfrm>
            <a:custGeom>
              <a:avLst/>
              <a:gdLst/>
              <a:ahLst/>
              <a:cxnLst/>
              <a:rect l="l" t="t" r="r" b="b"/>
              <a:pathLst>
                <a:path w="24509" h="20848" extrusionOk="0">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5385475" y="4856200"/>
              <a:ext cx="134300" cy="319800"/>
            </a:xfrm>
            <a:custGeom>
              <a:avLst/>
              <a:gdLst/>
              <a:ahLst/>
              <a:cxnLst/>
              <a:rect l="l" t="t" r="r" b="b"/>
              <a:pathLst>
                <a:path w="5372" h="12792" extrusionOk="0">
                  <a:moveTo>
                    <a:pt x="1" y="1"/>
                  </a:moveTo>
                  <a:lnTo>
                    <a:pt x="1" y="12792"/>
                  </a:lnTo>
                  <a:lnTo>
                    <a:pt x="5372" y="12792"/>
                  </a:lnTo>
                  <a:lnTo>
                    <a:pt x="1492" y="1175"/>
                  </a:lnTo>
                  <a:cubicBezTo>
                    <a:pt x="1213" y="1320"/>
                    <a:pt x="1003" y="1406"/>
                    <a:pt x="832" y="1406"/>
                  </a:cubicBezTo>
                  <a:cubicBezTo>
                    <a:pt x="468" y="1406"/>
                    <a:pt x="285" y="1017"/>
                    <a:pt x="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5422775" y="4693575"/>
              <a:ext cx="612225" cy="481925"/>
            </a:xfrm>
            <a:custGeom>
              <a:avLst/>
              <a:gdLst/>
              <a:ahLst/>
              <a:cxnLst/>
              <a:rect l="l" t="t" r="r" b="b"/>
              <a:pathLst>
                <a:path w="24489" h="19277" extrusionOk="0">
                  <a:moveTo>
                    <a:pt x="22479" y="1"/>
                  </a:moveTo>
                  <a:cubicBezTo>
                    <a:pt x="20013" y="1831"/>
                    <a:pt x="17267" y="3263"/>
                    <a:pt x="14323" y="4159"/>
                  </a:cubicBezTo>
                  <a:cubicBezTo>
                    <a:pt x="9629" y="5571"/>
                    <a:pt x="4456" y="5690"/>
                    <a:pt x="0" y="7660"/>
                  </a:cubicBezTo>
                  <a:lnTo>
                    <a:pt x="0" y="19277"/>
                  </a:lnTo>
                  <a:lnTo>
                    <a:pt x="24488" y="19277"/>
                  </a:lnTo>
                  <a:lnTo>
                    <a:pt x="24488" y="4517"/>
                  </a:lnTo>
                  <a:cubicBezTo>
                    <a:pt x="24488" y="2706"/>
                    <a:pt x="23732" y="1115"/>
                    <a:pt x="22479"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5422775" y="4654800"/>
              <a:ext cx="611725" cy="521200"/>
            </a:xfrm>
            <a:custGeom>
              <a:avLst/>
              <a:gdLst/>
              <a:ahLst/>
              <a:cxnLst/>
              <a:rect l="l" t="t" r="r" b="b"/>
              <a:pathLst>
                <a:path w="24469" h="20848" extrusionOk="0">
                  <a:moveTo>
                    <a:pt x="6068" y="0"/>
                  </a:moveTo>
                  <a:cubicBezTo>
                    <a:pt x="2706" y="0"/>
                    <a:pt x="0" y="2726"/>
                    <a:pt x="0" y="6107"/>
                  </a:cubicBezTo>
                  <a:lnTo>
                    <a:pt x="0" y="20848"/>
                  </a:lnTo>
                  <a:lnTo>
                    <a:pt x="199" y="20848"/>
                  </a:lnTo>
                  <a:lnTo>
                    <a:pt x="199" y="6227"/>
                  </a:lnTo>
                  <a:cubicBezTo>
                    <a:pt x="199" y="2885"/>
                    <a:pt x="2885" y="179"/>
                    <a:pt x="6207" y="179"/>
                  </a:cubicBezTo>
                  <a:lnTo>
                    <a:pt x="18441" y="179"/>
                  </a:lnTo>
                  <a:cubicBezTo>
                    <a:pt x="21763" y="179"/>
                    <a:pt x="24468" y="2885"/>
                    <a:pt x="24468" y="6227"/>
                  </a:cubicBezTo>
                  <a:lnTo>
                    <a:pt x="24468" y="6107"/>
                  </a:lnTo>
                  <a:cubicBezTo>
                    <a:pt x="24468" y="2746"/>
                    <a:pt x="21763" y="0"/>
                    <a:pt x="1840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4622600" y="4622475"/>
              <a:ext cx="650500" cy="553525"/>
            </a:xfrm>
            <a:custGeom>
              <a:avLst/>
              <a:gdLst/>
              <a:ahLst/>
              <a:cxnLst/>
              <a:rect l="l" t="t" r="r" b="b"/>
              <a:pathLst>
                <a:path w="26020" h="22141" extrusionOk="0">
                  <a:moveTo>
                    <a:pt x="6465" y="0"/>
                  </a:moveTo>
                  <a:cubicBezTo>
                    <a:pt x="2904" y="0"/>
                    <a:pt x="0" y="2885"/>
                    <a:pt x="0" y="6465"/>
                  </a:cubicBezTo>
                  <a:lnTo>
                    <a:pt x="0" y="22141"/>
                  </a:lnTo>
                  <a:lnTo>
                    <a:pt x="26020" y="22141"/>
                  </a:lnTo>
                  <a:lnTo>
                    <a:pt x="26020" y="6465"/>
                  </a:lnTo>
                  <a:cubicBezTo>
                    <a:pt x="26020" y="2925"/>
                    <a:pt x="23135" y="0"/>
                    <a:pt x="19555"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4659900" y="4654800"/>
              <a:ext cx="613200" cy="521200"/>
            </a:xfrm>
            <a:custGeom>
              <a:avLst/>
              <a:gdLst/>
              <a:ahLst/>
              <a:cxnLst/>
              <a:rect l="l" t="t" r="r" b="b"/>
              <a:pathLst>
                <a:path w="24528" h="20848" extrusionOk="0">
                  <a:moveTo>
                    <a:pt x="608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4622600" y="4856200"/>
              <a:ext cx="134300" cy="319800"/>
            </a:xfrm>
            <a:custGeom>
              <a:avLst/>
              <a:gdLst/>
              <a:ahLst/>
              <a:cxnLst/>
              <a:rect l="l" t="t" r="r" b="b"/>
              <a:pathLst>
                <a:path w="5372" h="12792" extrusionOk="0">
                  <a:moveTo>
                    <a:pt x="0" y="1"/>
                  </a:moveTo>
                  <a:lnTo>
                    <a:pt x="0" y="12792"/>
                  </a:lnTo>
                  <a:lnTo>
                    <a:pt x="5371" y="12792"/>
                  </a:lnTo>
                  <a:lnTo>
                    <a:pt x="1492" y="1175"/>
                  </a:lnTo>
                  <a:cubicBezTo>
                    <a:pt x="1219" y="1320"/>
                    <a:pt x="1013" y="1406"/>
                    <a:pt x="845" y="1406"/>
                  </a:cubicBezTo>
                  <a:cubicBezTo>
                    <a:pt x="486" y="1406"/>
                    <a:pt x="298" y="1017"/>
                    <a:pt x="0"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4660875" y="4693575"/>
              <a:ext cx="612225" cy="481925"/>
            </a:xfrm>
            <a:custGeom>
              <a:avLst/>
              <a:gdLst/>
              <a:ahLst/>
              <a:cxnLst/>
              <a:rect l="l" t="t" r="r" b="b"/>
              <a:pathLst>
                <a:path w="24489" h="19277" extrusionOk="0">
                  <a:moveTo>
                    <a:pt x="22460" y="1"/>
                  </a:moveTo>
                  <a:cubicBezTo>
                    <a:pt x="20013" y="1831"/>
                    <a:pt x="17248" y="3263"/>
                    <a:pt x="14324" y="4159"/>
                  </a:cubicBezTo>
                  <a:cubicBezTo>
                    <a:pt x="9609" y="5571"/>
                    <a:pt x="4437" y="5690"/>
                    <a:pt x="1" y="7660"/>
                  </a:cubicBezTo>
                  <a:lnTo>
                    <a:pt x="1" y="19277"/>
                  </a:lnTo>
                  <a:lnTo>
                    <a:pt x="24489" y="19277"/>
                  </a:lnTo>
                  <a:lnTo>
                    <a:pt x="24489" y="4517"/>
                  </a:lnTo>
                  <a:cubicBezTo>
                    <a:pt x="24489" y="2706"/>
                    <a:pt x="23713" y="1115"/>
                    <a:pt x="22460"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4659900" y="4654800"/>
              <a:ext cx="612700" cy="521200"/>
            </a:xfrm>
            <a:custGeom>
              <a:avLst/>
              <a:gdLst/>
              <a:ahLst/>
              <a:cxnLst/>
              <a:rect l="l" t="t" r="r" b="b"/>
              <a:pathLst>
                <a:path w="24508" h="20848" extrusionOk="0">
                  <a:moveTo>
                    <a:pt x="6107" y="0"/>
                  </a:moveTo>
                  <a:cubicBezTo>
                    <a:pt x="2745" y="0"/>
                    <a:pt x="40" y="2726"/>
                    <a:pt x="0" y="6107"/>
                  </a:cubicBezTo>
                  <a:lnTo>
                    <a:pt x="0" y="20848"/>
                  </a:lnTo>
                  <a:lnTo>
                    <a:pt x="239" y="20848"/>
                  </a:lnTo>
                  <a:lnTo>
                    <a:pt x="239" y="6227"/>
                  </a:lnTo>
                  <a:cubicBezTo>
                    <a:pt x="239" y="2885"/>
                    <a:pt x="2924" y="179"/>
                    <a:pt x="6246" y="179"/>
                  </a:cubicBezTo>
                  <a:lnTo>
                    <a:pt x="18480" y="179"/>
                  </a:lnTo>
                  <a:cubicBezTo>
                    <a:pt x="21783" y="179"/>
                    <a:pt x="24508" y="2885"/>
                    <a:pt x="24508" y="6227"/>
                  </a:cubicBezTo>
                  <a:lnTo>
                    <a:pt x="24508" y="6107"/>
                  </a:lnTo>
                  <a:cubicBezTo>
                    <a:pt x="24508" y="2746"/>
                    <a:pt x="21783" y="0"/>
                    <a:pt x="1844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3860700" y="4622475"/>
              <a:ext cx="650025" cy="553525"/>
            </a:xfrm>
            <a:custGeom>
              <a:avLst/>
              <a:gdLst/>
              <a:ahLst/>
              <a:cxnLst/>
              <a:rect l="l" t="t" r="r" b="b"/>
              <a:pathLst>
                <a:path w="26001" h="22141" extrusionOk="0">
                  <a:moveTo>
                    <a:pt x="6466" y="0"/>
                  </a:moveTo>
                  <a:cubicBezTo>
                    <a:pt x="2905" y="0"/>
                    <a:pt x="1" y="2885"/>
                    <a:pt x="1" y="6465"/>
                  </a:cubicBezTo>
                  <a:lnTo>
                    <a:pt x="1" y="22141"/>
                  </a:lnTo>
                  <a:lnTo>
                    <a:pt x="26000" y="22141"/>
                  </a:lnTo>
                  <a:lnTo>
                    <a:pt x="26000" y="6465"/>
                  </a:lnTo>
                  <a:cubicBezTo>
                    <a:pt x="26000" y="2925"/>
                    <a:pt x="23116" y="0"/>
                    <a:pt x="19535"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3897000" y="4654800"/>
              <a:ext cx="613225" cy="521200"/>
            </a:xfrm>
            <a:custGeom>
              <a:avLst/>
              <a:gdLst/>
              <a:ahLst/>
              <a:cxnLst/>
              <a:rect l="l" t="t" r="r" b="b"/>
              <a:pathLst>
                <a:path w="24529" h="20848" extrusionOk="0">
                  <a:moveTo>
                    <a:pt x="6108" y="0"/>
                  </a:moveTo>
                  <a:cubicBezTo>
                    <a:pt x="2746" y="0"/>
                    <a:pt x="1" y="2746"/>
                    <a:pt x="1" y="6107"/>
                  </a:cubicBezTo>
                  <a:lnTo>
                    <a:pt x="1" y="20848"/>
                  </a:lnTo>
                  <a:lnTo>
                    <a:pt x="24528" y="20848"/>
                  </a:lnTo>
                  <a:lnTo>
                    <a:pt x="24528" y="6107"/>
                  </a:lnTo>
                  <a:cubicBezTo>
                    <a:pt x="24528" y="2746"/>
                    <a:pt x="21803" y="0"/>
                    <a:pt x="1844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3860700" y="4856200"/>
              <a:ext cx="134300" cy="319800"/>
            </a:xfrm>
            <a:custGeom>
              <a:avLst/>
              <a:gdLst/>
              <a:ahLst/>
              <a:cxnLst/>
              <a:rect l="l" t="t" r="r" b="b"/>
              <a:pathLst>
                <a:path w="5372" h="12792" extrusionOk="0">
                  <a:moveTo>
                    <a:pt x="1" y="1"/>
                  </a:moveTo>
                  <a:lnTo>
                    <a:pt x="1" y="12792"/>
                  </a:lnTo>
                  <a:lnTo>
                    <a:pt x="5372" y="12792"/>
                  </a:lnTo>
                  <a:lnTo>
                    <a:pt x="1493" y="1175"/>
                  </a:lnTo>
                  <a:cubicBezTo>
                    <a:pt x="1213" y="1320"/>
                    <a:pt x="1003" y="1406"/>
                    <a:pt x="832" y="1406"/>
                  </a:cubicBezTo>
                  <a:cubicBezTo>
                    <a:pt x="468" y="1406"/>
                    <a:pt x="285" y="1017"/>
                    <a:pt x="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3898000" y="4693575"/>
              <a:ext cx="612225" cy="481925"/>
            </a:xfrm>
            <a:custGeom>
              <a:avLst/>
              <a:gdLst/>
              <a:ahLst/>
              <a:cxnLst/>
              <a:rect l="l" t="t" r="r" b="b"/>
              <a:pathLst>
                <a:path w="24489" h="19277" extrusionOk="0">
                  <a:moveTo>
                    <a:pt x="22479" y="1"/>
                  </a:moveTo>
                  <a:cubicBezTo>
                    <a:pt x="20013" y="1831"/>
                    <a:pt x="17247" y="3263"/>
                    <a:pt x="14323" y="4159"/>
                  </a:cubicBezTo>
                  <a:cubicBezTo>
                    <a:pt x="9629" y="5571"/>
                    <a:pt x="4456" y="5690"/>
                    <a:pt x="1" y="7660"/>
                  </a:cubicBezTo>
                  <a:lnTo>
                    <a:pt x="1" y="19277"/>
                  </a:lnTo>
                  <a:lnTo>
                    <a:pt x="24488" y="19277"/>
                  </a:lnTo>
                  <a:lnTo>
                    <a:pt x="24488" y="4517"/>
                  </a:lnTo>
                  <a:cubicBezTo>
                    <a:pt x="24488" y="2706"/>
                    <a:pt x="23713" y="1115"/>
                    <a:pt x="22479"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3898000" y="4654800"/>
              <a:ext cx="612225" cy="521200"/>
            </a:xfrm>
            <a:custGeom>
              <a:avLst/>
              <a:gdLst/>
              <a:ahLst/>
              <a:cxnLst/>
              <a:rect l="l" t="t" r="r" b="b"/>
              <a:pathLst>
                <a:path w="24489" h="20848" extrusionOk="0">
                  <a:moveTo>
                    <a:pt x="6088" y="0"/>
                  </a:moveTo>
                  <a:cubicBezTo>
                    <a:pt x="2726" y="0"/>
                    <a:pt x="1" y="2726"/>
                    <a:pt x="1" y="6107"/>
                  </a:cubicBezTo>
                  <a:lnTo>
                    <a:pt x="1" y="20848"/>
                  </a:lnTo>
                  <a:lnTo>
                    <a:pt x="219" y="20848"/>
                  </a:lnTo>
                  <a:lnTo>
                    <a:pt x="219" y="6227"/>
                  </a:lnTo>
                  <a:cubicBezTo>
                    <a:pt x="219" y="2885"/>
                    <a:pt x="2905" y="179"/>
                    <a:pt x="6247" y="179"/>
                  </a:cubicBezTo>
                  <a:lnTo>
                    <a:pt x="18481" y="179"/>
                  </a:lnTo>
                  <a:cubicBezTo>
                    <a:pt x="21783" y="179"/>
                    <a:pt x="24488" y="2885"/>
                    <a:pt x="24488" y="6227"/>
                  </a:cubicBezTo>
                  <a:lnTo>
                    <a:pt x="24488" y="6107"/>
                  </a:lnTo>
                  <a:cubicBezTo>
                    <a:pt x="24488" y="2746"/>
                    <a:pt x="21783" y="0"/>
                    <a:pt x="1842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429225" y="4827850"/>
              <a:ext cx="650000" cy="758450"/>
            </a:xfrm>
            <a:custGeom>
              <a:avLst/>
              <a:gdLst/>
              <a:ahLst/>
              <a:cxnLst/>
              <a:rect l="l" t="t" r="r" b="b"/>
              <a:pathLst>
                <a:path w="26000" h="30338" extrusionOk="0">
                  <a:moveTo>
                    <a:pt x="6465" y="1"/>
                  </a:moveTo>
                  <a:cubicBezTo>
                    <a:pt x="2884" y="1"/>
                    <a:pt x="0" y="2905"/>
                    <a:pt x="0" y="6466"/>
                  </a:cubicBezTo>
                  <a:lnTo>
                    <a:pt x="0" y="30337"/>
                  </a:lnTo>
                  <a:lnTo>
                    <a:pt x="26000" y="30337"/>
                  </a:lnTo>
                  <a:lnTo>
                    <a:pt x="26000" y="6466"/>
                  </a:lnTo>
                  <a:cubicBezTo>
                    <a:pt x="26000" y="2885"/>
                    <a:pt x="23095" y="1"/>
                    <a:pt x="19535"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429700" y="4860200"/>
              <a:ext cx="612725" cy="726100"/>
            </a:xfrm>
            <a:custGeom>
              <a:avLst/>
              <a:gdLst/>
              <a:ahLst/>
              <a:cxnLst/>
              <a:rect l="l" t="t" r="r" b="b"/>
              <a:pathLst>
                <a:path w="24509" h="29044" extrusionOk="0">
                  <a:moveTo>
                    <a:pt x="6088" y="0"/>
                  </a:moveTo>
                  <a:cubicBezTo>
                    <a:pt x="2726" y="0"/>
                    <a:pt x="1" y="2725"/>
                    <a:pt x="1" y="6087"/>
                  </a:cubicBezTo>
                  <a:lnTo>
                    <a:pt x="1" y="29043"/>
                  </a:lnTo>
                  <a:lnTo>
                    <a:pt x="24509" y="29043"/>
                  </a:lnTo>
                  <a:lnTo>
                    <a:pt x="24509" y="6087"/>
                  </a:lnTo>
                  <a:cubicBezTo>
                    <a:pt x="24509" y="2725"/>
                    <a:pt x="21783" y="0"/>
                    <a:pt x="18422"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944925" y="5061100"/>
              <a:ext cx="134300" cy="525200"/>
            </a:xfrm>
            <a:custGeom>
              <a:avLst/>
              <a:gdLst/>
              <a:ahLst/>
              <a:cxnLst/>
              <a:rect l="l" t="t" r="r" b="b"/>
              <a:pathLst>
                <a:path w="5372" h="21008" extrusionOk="0">
                  <a:moveTo>
                    <a:pt x="5372" y="1"/>
                  </a:moveTo>
                  <a:cubicBezTo>
                    <a:pt x="5089" y="1009"/>
                    <a:pt x="4907" y="1390"/>
                    <a:pt x="4548" y="1390"/>
                  </a:cubicBezTo>
                  <a:cubicBezTo>
                    <a:pt x="4376" y="1390"/>
                    <a:pt x="4164" y="1303"/>
                    <a:pt x="3880" y="1154"/>
                  </a:cubicBezTo>
                  <a:lnTo>
                    <a:pt x="1" y="21007"/>
                  </a:lnTo>
                  <a:lnTo>
                    <a:pt x="5372" y="21007"/>
                  </a:lnTo>
                  <a:lnTo>
                    <a:pt x="5372"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a:off x="429700" y="4899475"/>
              <a:ext cx="612225" cy="687325"/>
            </a:xfrm>
            <a:custGeom>
              <a:avLst/>
              <a:gdLst/>
              <a:ahLst/>
              <a:cxnLst/>
              <a:rect l="l" t="t" r="r" b="b"/>
              <a:pathLst>
                <a:path w="24489" h="27493" extrusionOk="0">
                  <a:moveTo>
                    <a:pt x="2010" y="1"/>
                  </a:moveTo>
                  <a:cubicBezTo>
                    <a:pt x="777" y="1115"/>
                    <a:pt x="1" y="2706"/>
                    <a:pt x="1" y="4516"/>
                  </a:cubicBezTo>
                  <a:lnTo>
                    <a:pt x="1" y="27492"/>
                  </a:lnTo>
                  <a:lnTo>
                    <a:pt x="24489" y="27492"/>
                  </a:lnTo>
                  <a:lnTo>
                    <a:pt x="24489" y="7659"/>
                  </a:lnTo>
                  <a:cubicBezTo>
                    <a:pt x="20033" y="5690"/>
                    <a:pt x="14881" y="5571"/>
                    <a:pt x="10166" y="4138"/>
                  </a:cubicBezTo>
                  <a:cubicBezTo>
                    <a:pt x="7242" y="3243"/>
                    <a:pt x="4477" y="1831"/>
                    <a:pt x="2010" y="1"/>
                  </a:cubicBezTo>
                  <a:close/>
                </a:path>
              </a:pathLst>
            </a:custGeom>
            <a:solidFill>
              <a:srgbClr val="45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430200" y="4860200"/>
              <a:ext cx="612225" cy="726100"/>
            </a:xfrm>
            <a:custGeom>
              <a:avLst/>
              <a:gdLst/>
              <a:ahLst/>
              <a:cxnLst/>
              <a:rect l="l" t="t" r="r" b="b"/>
              <a:pathLst>
                <a:path w="24489" h="29044" extrusionOk="0">
                  <a:moveTo>
                    <a:pt x="6068" y="0"/>
                  </a:moveTo>
                  <a:cubicBezTo>
                    <a:pt x="2706" y="0"/>
                    <a:pt x="1" y="2725"/>
                    <a:pt x="1" y="6087"/>
                  </a:cubicBezTo>
                  <a:lnTo>
                    <a:pt x="1" y="6207"/>
                  </a:lnTo>
                  <a:cubicBezTo>
                    <a:pt x="1" y="2884"/>
                    <a:pt x="2706" y="179"/>
                    <a:pt x="6028" y="179"/>
                  </a:cubicBezTo>
                  <a:lnTo>
                    <a:pt x="18262" y="179"/>
                  </a:lnTo>
                  <a:cubicBezTo>
                    <a:pt x="21584" y="179"/>
                    <a:pt x="24270" y="2884"/>
                    <a:pt x="24270" y="6207"/>
                  </a:cubicBezTo>
                  <a:lnTo>
                    <a:pt x="24270" y="29043"/>
                  </a:lnTo>
                  <a:lnTo>
                    <a:pt x="24489" y="29043"/>
                  </a:lnTo>
                  <a:lnTo>
                    <a:pt x="24489" y="6087"/>
                  </a:lnTo>
                  <a:cubicBezTo>
                    <a:pt x="24469" y="2725"/>
                    <a:pt x="21763" y="0"/>
                    <a:pt x="18402"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1191600" y="4827850"/>
              <a:ext cx="650525" cy="758450"/>
            </a:xfrm>
            <a:custGeom>
              <a:avLst/>
              <a:gdLst/>
              <a:ahLst/>
              <a:cxnLst/>
              <a:rect l="l" t="t" r="r" b="b"/>
              <a:pathLst>
                <a:path w="26021" h="30338" extrusionOk="0">
                  <a:moveTo>
                    <a:pt x="6466" y="1"/>
                  </a:moveTo>
                  <a:cubicBezTo>
                    <a:pt x="2885" y="1"/>
                    <a:pt x="1" y="2905"/>
                    <a:pt x="1" y="6466"/>
                  </a:cubicBezTo>
                  <a:lnTo>
                    <a:pt x="1" y="30337"/>
                  </a:lnTo>
                  <a:lnTo>
                    <a:pt x="26020" y="30337"/>
                  </a:lnTo>
                  <a:lnTo>
                    <a:pt x="26020" y="6466"/>
                  </a:lnTo>
                  <a:cubicBezTo>
                    <a:pt x="26020" y="2885"/>
                    <a:pt x="23116" y="1"/>
                    <a:pt x="1955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1192600" y="4860200"/>
              <a:ext cx="612725" cy="726100"/>
            </a:xfrm>
            <a:custGeom>
              <a:avLst/>
              <a:gdLst/>
              <a:ahLst/>
              <a:cxnLst/>
              <a:rect l="l" t="t" r="r" b="b"/>
              <a:pathLst>
                <a:path w="24509" h="29044" extrusionOk="0">
                  <a:moveTo>
                    <a:pt x="6087"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1707825" y="5061100"/>
              <a:ext cx="134300" cy="525200"/>
            </a:xfrm>
            <a:custGeom>
              <a:avLst/>
              <a:gdLst/>
              <a:ahLst/>
              <a:cxnLst/>
              <a:rect l="l" t="t" r="r" b="b"/>
              <a:pathLst>
                <a:path w="5372" h="21008" extrusionOk="0">
                  <a:moveTo>
                    <a:pt x="5371" y="1"/>
                  </a:moveTo>
                  <a:cubicBezTo>
                    <a:pt x="5089" y="1009"/>
                    <a:pt x="4906" y="1390"/>
                    <a:pt x="4548" y="1390"/>
                  </a:cubicBezTo>
                  <a:cubicBezTo>
                    <a:pt x="4376" y="1390"/>
                    <a:pt x="4163" y="1303"/>
                    <a:pt x="3879" y="1154"/>
                  </a:cubicBezTo>
                  <a:lnTo>
                    <a:pt x="0" y="21007"/>
                  </a:lnTo>
                  <a:lnTo>
                    <a:pt x="5371" y="21007"/>
                  </a:lnTo>
                  <a:lnTo>
                    <a:pt x="5371"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1192600" y="4899475"/>
              <a:ext cx="612225" cy="687325"/>
            </a:xfrm>
            <a:custGeom>
              <a:avLst/>
              <a:gdLst/>
              <a:ahLst/>
              <a:cxnLst/>
              <a:rect l="l" t="t" r="r" b="b"/>
              <a:pathLst>
                <a:path w="24489" h="27493" extrusionOk="0">
                  <a:moveTo>
                    <a:pt x="2009" y="1"/>
                  </a:moveTo>
                  <a:cubicBezTo>
                    <a:pt x="756" y="1115"/>
                    <a:pt x="0" y="2706"/>
                    <a:pt x="0" y="4516"/>
                  </a:cubicBezTo>
                  <a:lnTo>
                    <a:pt x="0" y="27492"/>
                  </a:lnTo>
                  <a:lnTo>
                    <a:pt x="24488" y="27492"/>
                  </a:lnTo>
                  <a:lnTo>
                    <a:pt x="24488" y="7659"/>
                  </a:lnTo>
                  <a:cubicBezTo>
                    <a:pt x="20032" y="5690"/>
                    <a:pt x="14860" y="5571"/>
                    <a:pt x="10165" y="4138"/>
                  </a:cubicBezTo>
                  <a:cubicBezTo>
                    <a:pt x="7221" y="3243"/>
                    <a:pt x="4476" y="1831"/>
                    <a:pt x="2009"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1192600" y="4860200"/>
              <a:ext cx="612225" cy="726100"/>
            </a:xfrm>
            <a:custGeom>
              <a:avLst/>
              <a:gdLst/>
              <a:ahLst/>
              <a:cxnLst/>
              <a:rect l="l" t="t" r="r" b="b"/>
              <a:pathLst>
                <a:path w="24489" h="29044" extrusionOk="0">
                  <a:moveTo>
                    <a:pt x="6068" y="0"/>
                  </a:moveTo>
                  <a:cubicBezTo>
                    <a:pt x="2706" y="0"/>
                    <a:pt x="0" y="2725"/>
                    <a:pt x="0" y="6087"/>
                  </a:cubicBezTo>
                  <a:lnTo>
                    <a:pt x="0" y="6207"/>
                  </a:lnTo>
                  <a:cubicBezTo>
                    <a:pt x="0" y="2884"/>
                    <a:pt x="2706" y="179"/>
                    <a:pt x="6008" y="179"/>
                  </a:cubicBezTo>
                  <a:lnTo>
                    <a:pt x="18242" y="179"/>
                  </a:lnTo>
                  <a:cubicBezTo>
                    <a:pt x="21584" y="179"/>
                    <a:pt x="24269" y="2884"/>
                    <a:pt x="24269" y="6207"/>
                  </a:cubicBezTo>
                  <a:lnTo>
                    <a:pt x="24269" y="29043"/>
                  </a:lnTo>
                  <a:lnTo>
                    <a:pt x="24488" y="29043"/>
                  </a:lnTo>
                  <a:lnTo>
                    <a:pt x="24488" y="6087"/>
                  </a:lnTo>
                  <a:cubicBezTo>
                    <a:pt x="24488" y="2725"/>
                    <a:pt x="21743" y="0"/>
                    <a:pt x="1840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a:off x="1954475" y="4827850"/>
              <a:ext cx="650525" cy="758450"/>
            </a:xfrm>
            <a:custGeom>
              <a:avLst/>
              <a:gdLst/>
              <a:ahLst/>
              <a:cxnLst/>
              <a:rect l="l" t="t" r="r" b="b"/>
              <a:pathLst>
                <a:path w="26021" h="30338" extrusionOk="0">
                  <a:moveTo>
                    <a:pt x="6466" y="1"/>
                  </a:moveTo>
                  <a:cubicBezTo>
                    <a:pt x="2885" y="1"/>
                    <a:pt x="1" y="2905"/>
                    <a:pt x="1" y="6466"/>
                  </a:cubicBezTo>
                  <a:lnTo>
                    <a:pt x="1" y="30337"/>
                  </a:lnTo>
                  <a:lnTo>
                    <a:pt x="26021" y="30337"/>
                  </a:lnTo>
                  <a:lnTo>
                    <a:pt x="26021" y="6466"/>
                  </a:lnTo>
                  <a:cubicBezTo>
                    <a:pt x="26021" y="2885"/>
                    <a:pt x="23116" y="1"/>
                    <a:pt x="1955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a:off x="1954475" y="4860200"/>
              <a:ext cx="613225" cy="726100"/>
            </a:xfrm>
            <a:custGeom>
              <a:avLst/>
              <a:gdLst/>
              <a:ahLst/>
              <a:cxnLst/>
              <a:rect l="l" t="t" r="r" b="b"/>
              <a:pathLst>
                <a:path w="24529" h="29044" extrusionOk="0">
                  <a:moveTo>
                    <a:pt x="6108" y="0"/>
                  </a:moveTo>
                  <a:cubicBezTo>
                    <a:pt x="2746" y="0"/>
                    <a:pt x="1" y="2725"/>
                    <a:pt x="1" y="6087"/>
                  </a:cubicBezTo>
                  <a:lnTo>
                    <a:pt x="1" y="29043"/>
                  </a:lnTo>
                  <a:lnTo>
                    <a:pt x="24529" y="29043"/>
                  </a:lnTo>
                  <a:lnTo>
                    <a:pt x="24529" y="6087"/>
                  </a:lnTo>
                  <a:cubicBezTo>
                    <a:pt x="24529" y="2725"/>
                    <a:pt x="21783" y="0"/>
                    <a:pt x="1844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2470200" y="5061100"/>
              <a:ext cx="134300" cy="525200"/>
            </a:xfrm>
            <a:custGeom>
              <a:avLst/>
              <a:gdLst/>
              <a:ahLst/>
              <a:cxnLst/>
              <a:rect l="l" t="t" r="r" b="b"/>
              <a:pathLst>
                <a:path w="5372" h="21008" extrusionOk="0">
                  <a:moveTo>
                    <a:pt x="5372" y="1"/>
                  </a:moveTo>
                  <a:cubicBezTo>
                    <a:pt x="5076" y="1009"/>
                    <a:pt x="4889" y="1390"/>
                    <a:pt x="4535" y="1390"/>
                  </a:cubicBezTo>
                  <a:cubicBezTo>
                    <a:pt x="4365" y="1390"/>
                    <a:pt x="4157" y="1303"/>
                    <a:pt x="3880" y="1154"/>
                  </a:cubicBezTo>
                  <a:lnTo>
                    <a:pt x="1" y="21007"/>
                  </a:lnTo>
                  <a:lnTo>
                    <a:pt x="5372" y="21007"/>
                  </a:lnTo>
                  <a:lnTo>
                    <a:pt x="5372"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1954475" y="4899475"/>
              <a:ext cx="612725" cy="687325"/>
            </a:xfrm>
            <a:custGeom>
              <a:avLst/>
              <a:gdLst/>
              <a:ahLst/>
              <a:cxnLst/>
              <a:rect l="l" t="t" r="r" b="b"/>
              <a:pathLst>
                <a:path w="24509" h="27493" extrusionOk="0">
                  <a:moveTo>
                    <a:pt x="2010" y="1"/>
                  </a:moveTo>
                  <a:cubicBezTo>
                    <a:pt x="777" y="1115"/>
                    <a:pt x="1" y="2706"/>
                    <a:pt x="1" y="4516"/>
                  </a:cubicBezTo>
                  <a:lnTo>
                    <a:pt x="1" y="27492"/>
                  </a:lnTo>
                  <a:lnTo>
                    <a:pt x="24509" y="27492"/>
                  </a:lnTo>
                  <a:lnTo>
                    <a:pt x="24509" y="7659"/>
                  </a:lnTo>
                  <a:cubicBezTo>
                    <a:pt x="20053" y="5690"/>
                    <a:pt x="14881" y="5571"/>
                    <a:pt x="10166" y="4138"/>
                  </a:cubicBezTo>
                  <a:cubicBezTo>
                    <a:pt x="7242" y="3243"/>
                    <a:pt x="4477" y="1831"/>
                    <a:pt x="2010"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1954475" y="4860200"/>
              <a:ext cx="612725" cy="726100"/>
            </a:xfrm>
            <a:custGeom>
              <a:avLst/>
              <a:gdLst/>
              <a:ahLst/>
              <a:cxnLst/>
              <a:rect l="l" t="t" r="r" b="b"/>
              <a:pathLst>
                <a:path w="24509" h="29044" extrusionOk="0">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83" y="0"/>
                    <a:pt x="1844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2716875" y="4827850"/>
              <a:ext cx="650025" cy="758450"/>
            </a:xfrm>
            <a:custGeom>
              <a:avLst/>
              <a:gdLst/>
              <a:ahLst/>
              <a:cxnLst/>
              <a:rect l="l" t="t" r="r" b="b"/>
              <a:pathLst>
                <a:path w="26001" h="30338" extrusionOk="0">
                  <a:moveTo>
                    <a:pt x="6466" y="1"/>
                  </a:moveTo>
                  <a:cubicBezTo>
                    <a:pt x="2885" y="1"/>
                    <a:pt x="0" y="2905"/>
                    <a:pt x="0" y="6466"/>
                  </a:cubicBezTo>
                  <a:lnTo>
                    <a:pt x="0" y="30337"/>
                  </a:lnTo>
                  <a:lnTo>
                    <a:pt x="26000" y="30337"/>
                  </a:lnTo>
                  <a:lnTo>
                    <a:pt x="26000" y="6466"/>
                  </a:lnTo>
                  <a:cubicBezTo>
                    <a:pt x="26000" y="2885"/>
                    <a:pt x="23096" y="1"/>
                    <a:pt x="1953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2716875" y="4860200"/>
              <a:ext cx="612725" cy="726100"/>
            </a:xfrm>
            <a:custGeom>
              <a:avLst/>
              <a:gdLst/>
              <a:ahLst/>
              <a:cxnLst/>
              <a:rect l="l" t="t" r="r" b="b"/>
              <a:pathLst>
                <a:path w="24509" h="29044" extrusionOk="0">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3232600" y="5061100"/>
              <a:ext cx="134300" cy="525200"/>
            </a:xfrm>
            <a:custGeom>
              <a:avLst/>
              <a:gdLst/>
              <a:ahLst/>
              <a:cxnLst/>
              <a:rect l="l" t="t" r="r" b="b"/>
              <a:pathLst>
                <a:path w="5372" h="21008" extrusionOk="0">
                  <a:moveTo>
                    <a:pt x="5371" y="1"/>
                  </a:moveTo>
                  <a:cubicBezTo>
                    <a:pt x="5089" y="1009"/>
                    <a:pt x="4906" y="1390"/>
                    <a:pt x="4548" y="1390"/>
                  </a:cubicBezTo>
                  <a:cubicBezTo>
                    <a:pt x="4375" y="1390"/>
                    <a:pt x="4163" y="1303"/>
                    <a:pt x="3879" y="1154"/>
                  </a:cubicBezTo>
                  <a:lnTo>
                    <a:pt x="0" y="21007"/>
                  </a:lnTo>
                  <a:lnTo>
                    <a:pt x="5371" y="21007"/>
                  </a:lnTo>
                  <a:lnTo>
                    <a:pt x="5371"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2716875" y="4899475"/>
              <a:ext cx="612225" cy="687325"/>
            </a:xfrm>
            <a:custGeom>
              <a:avLst/>
              <a:gdLst/>
              <a:ahLst/>
              <a:cxnLst/>
              <a:rect l="l" t="t" r="r" b="b"/>
              <a:pathLst>
                <a:path w="24489" h="27493" extrusionOk="0">
                  <a:moveTo>
                    <a:pt x="2010" y="1"/>
                  </a:moveTo>
                  <a:cubicBezTo>
                    <a:pt x="776" y="1115"/>
                    <a:pt x="0" y="2706"/>
                    <a:pt x="0" y="4516"/>
                  </a:cubicBezTo>
                  <a:lnTo>
                    <a:pt x="0" y="27492"/>
                  </a:lnTo>
                  <a:lnTo>
                    <a:pt x="24488" y="27492"/>
                  </a:lnTo>
                  <a:lnTo>
                    <a:pt x="24488" y="7659"/>
                  </a:lnTo>
                  <a:cubicBezTo>
                    <a:pt x="20032" y="5690"/>
                    <a:pt x="14860" y="5571"/>
                    <a:pt x="10166" y="4138"/>
                  </a:cubicBezTo>
                  <a:cubicBezTo>
                    <a:pt x="7221" y="3243"/>
                    <a:pt x="4476" y="1831"/>
                    <a:pt x="2010"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a:off x="2717375" y="4860200"/>
              <a:ext cx="612225" cy="726100"/>
            </a:xfrm>
            <a:custGeom>
              <a:avLst/>
              <a:gdLst/>
              <a:ahLst/>
              <a:cxnLst/>
              <a:rect l="l" t="t" r="r" b="b"/>
              <a:pathLst>
                <a:path w="24489" h="29044" extrusionOk="0">
                  <a:moveTo>
                    <a:pt x="6068" y="0"/>
                  </a:moveTo>
                  <a:cubicBezTo>
                    <a:pt x="2706" y="0"/>
                    <a:pt x="0" y="2725"/>
                    <a:pt x="0" y="6087"/>
                  </a:cubicBezTo>
                  <a:lnTo>
                    <a:pt x="0" y="6207"/>
                  </a:lnTo>
                  <a:cubicBezTo>
                    <a:pt x="0" y="2884"/>
                    <a:pt x="2706" y="179"/>
                    <a:pt x="6028" y="179"/>
                  </a:cubicBezTo>
                  <a:lnTo>
                    <a:pt x="18262" y="179"/>
                  </a:lnTo>
                  <a:cubicBezTo>
                    <a:pt x="21584" y="179"/>
                    <a:pt x="24269" y="2884"/>
                    <a:pt x="24269" y="6207"/>
                  </a:cubicBezTo>
                  <a:lnTo>
                    <a:pt x="24269" y="29043"/>
                  </a:lnTo>
                  <a:lnTo>
                    <a:pt x="24488" y="29043"/>
                  </a:lnTo>
                  <a:lnTo>
                    <a:pt x="24488" y="6087"/>
                  </a:lnTo>
                  <a:cubicBezTo>
                    <a:pt x="24468" y="2725"/>
                    <a:pt x="21763" y="0"/>
                    <a:pt x="1840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3479750" y="4827850"/>
              <a:ext cx="650025" cy="758450"/>
            </a:xfrm>
            <a:custGeom>
              <a:avLst/>
              <a:gdLst/>
              <a:ahLst/>
              <a:cxnLst/>
              <a:rect l="l" t="t" r="r" b="b"/>
              <a:pathLst>
                <a:path w="26001" h="30338" extrusionOk="0">
                  <a:moveTo>
                    <a:pt x="6446" y="1"/>
                  </a:moveTo>
                  <a:cubicBezTo>
                    <a:pt x="2885" y="1"/>
                    <a:pt x="1" y="2905"/>
                    <a:pt x="1" y="6466"/>
                  </a:cubicBezTo>
                  <a:lnTo>
                    <a:pt x="1" y="30337"/>
                  </a:lnTo>
                  <a:lnTo>
                    <a:pt x="26001" y="30337"/>
                  </a:lnTo>
                  <a:lnTo>
                    <a:pt x="26001" y="6466"/>
                  </a:lnTo>
                  <a:cubicBezTo>
                    <a:pt x="26001" y="2885"/>
                    <a:pt x="23096" y="1"/>
                    <a:pt x="1953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3479250" y="4860200"/>
              <a:ext cx="613225" cy="726100"/>
            </a:xfrm>
            <a:custGeom>
              <a:avLst/>
              <a:gdLst/>
              <a:ahLst/>
              <a:cxnLst/>
              <a:rect l="l" t="t" r="r" b="b"/>
              <a:pathLst>
                <a:path w="24529" h="29044" extrusionOk="0">
                  <a:moveTo>
                    <a:pt x="6108" y="0"/>
                  </a:moveTo>
                  <a:cubicBezTo>
                    <a:pt x="2746" y="0"/>
                    <a:pt x="1" y="2725"/>
                    <a:pt x="1" y="6087"/>
                  </a:cubicBezTo>
                  <a:lnTo>
                    <a:pt x="1" y="29043"/>
                  </a:lnTo>
                  <a:lnTo>
                    <a:pt x="24529" y="29043"/>
                  </a:lnTo>
                  <a:lnTo>
                    <a:pt x="24529" y="6087"/>
                  </a:lnTo>
                  <a:cubicBezTo>
                    <a:pt x="24529" y="2725"/>
                    <a:pt x="21803" y="0"/>
                    <a:pt x="1844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3994975" y="5061100"/>
              <a:ext cx="134300" cy="525200"/>
            </a:xfrm>
            <a:custGeom>
              <a:avLst/>
              <a:gdLst/>
              <a:ahLst/>
              <a:cxnLst/>
              <a:rect l="l" t="t" r="r" b="b"/>
              <a:pathLst>
                <a:path w="5372" h="21008" extrusionOk="0">
                  <a:moveTo>
                    <a:pt x="5372" y="1"/>
                  </a:moveTo>
                  <a:cubicBezTo>
                    <a:pt x="5089" y="1009"/>
                    <a:pt x="4907" y="1390"/>
                    <a:pt x="4548" y="1390"/>
                  </a:cubicBezTo>
                  <a:cubicBezTo>
                    <a:pt x="4376" y="1390"/>
                    <a:pt x="4163" y="1303"/>
                    <a:pt x="3880" y="1154"/>
                  </a:cubicBezTo>
                  <a:lnTo>
                    <a:pt x="1" y="21007"/>
                  </a:lnTo>
                  <a:lnTo>
                    <a:pt x="5372" y="21007"/>
                  </a:lnTo>
                  <a:lnTo>
                    <a:pt x="5372"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3479250" y="4899475"/>
              <a:ext cx="612725" cy="687325"/>
            </a:xfrm>
            <a:custGeom>
              <a:avLst/>
              <a:gdLst/>
              <a:ahLst/>
              <a:cxnLst/>
              <a:rect l="l" t="t" r="r" b="b"/>
              <a:pathLst>
                <a:path w="24509" h="27493" extrusionOk="0">
                  <a:moveTo>
                    <a:pt x="2030" y="1"/>
                  </a:moveTo>
                  <a:cubicBezTo>
                    <a:pt x="777" y="1115"/>
                    <a:pt x="1" y="2706"/>
                    <a:pt x="1" y="4516"/>
                  </a:cubicBezTo>
                  <a:lnTo>
                    <a:pt x="1" y="27492"/>
                  </a:lnTo>
                  <a:lnTo>
                    <a:pt x="24509" y="27492"/>
                  </a:lnTo>
                  <a:lnTo>
                    <a:pt x="24509" y="7659"/>
                  </a:lnTo>
                  <a:cubicBezTo>
                    <a:pt x="20053" y="5690"/>
                    <a:pt x="14881" y="5571"/>
                    <a:pt x="10186" y="4138"/>
                  </a:cubicBezTo>
                  <a:cubicBezTo>
                    <a:pt x="7242" y="3243"/>
                    <a:pt x="4477" y="1831"/>
                    <a:pt x="2030"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3479250" y="4860200"/>
              <a:ext cx="612725" cy="726100"/>
            </a:xfrm>
            <a:custGeom>
              <a:avLst/>
              <a:gdLst/>
              <a:ahLst/>
              <a:cxnLst/>
              <a:rect l="l" t="t" r="r" b="b"/>
              <a:pathLst>
                <a:path w="24509" h="29044" extrusionOk="0">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63" y="0"/>
                    <a:pt x="18402"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a:off x="6528800" y="4827850"/>
              <a:ext cx="650025" cy="758450"/>
            </a:xfrm>
            <a:custGeom>
              <a:avLst/>
              <a:gdLst/>
              <a:ahLst/>
              <a:cxnLst/>
              <a:rect l="l" t="t" r="r" b="b"/>
              <a:pathLst>
                <a:path w="26001" h="30338" extrusionOk="0">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a:off x="6566100" y="4860200"/>
              <a:ext cx="612725" cy="726100"/>
            </a:xfrm>
            <a:custGeom>
              <a:avLst/>
              <a:gdLst/>
              <a:ahLst/>
              <a:cxnLst/>
              <a:rect l="l" t="t" r="r" b="b"/>
              <a:pathLst>
                <a:path w="24509" h="29044" extrusionOk="0">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6528800" y="5061100"/>
              <a:ext cx="134300" cy="525200"/>
            </a:xfrm>
            <a:custGeom>
              <a:avLst/>
              <a:gdLst/>
              <a:ahLst/>
              <a:cxnLst/>
              <a:rect l="l" t="t" r="r" b="b"/>
              <a:pathLst>
                <a:path w="5372" h="21008" extrusionOk="0">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a:off x="6566600" y="4899475"/>
              <a:ext cx="612225" cy="687325"/>
            </a:xfrm>
            <a:custGeom>
              <a:avLst/>
              <a:gdLst/>
              <a:ahLst/>
              <a:cxnLst/>
              <a:rect l="l" t="t" r="r" b="b"/>
              <a:pathLst>
                <a:path w="24489" h="27493" extrusionOk="0">
                  <a:moveTo>
                    <a:pt x="22479" y="1"/>
                  </a:moveTo>
                  <a:cubicBezTo>
                    <a:pt x="20013" y="1831"/>
                    <a:pt x="17268" y="3243"/>
                    <a:pt x="14323" y="4138"/>
                  </a:cubicBezTo>
                  <a:cubicBezTo>
                    <a:pt x="9629" y="5571"/>
                    <a:pt x="4457" y="5690"/>
                    <a:pt x="1" y="7659"/>
                  </a:cubicBezTo>
                  <a:lnTo>
                    <a:pt x="1" y="27492"/>
                  </a:lnTo>
                  <a:lnTo>
                    <a:pt x="24489" y="27492"/>
                  </a:lnTo>
                  <a:lnTo>
                    <a:pt x="24489" y="4516"/>
                  </a:lnTo>
                  <a:cubicBezTo>
                    <a:pt x="24489" y="2706"/>
                    <a:pt x="23733" y="1115"/>
                    <a:pt x="22479" y="1"/>
                  </a:cubicBezTo>
                  <a:close/>
                </a:path>
              </a:pathLst>
            </a:custGeom>
            <a:solidFill>
              <a:srgbClr val="45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a:off x="6566600" y="4860200"/>
              <a:ext cx="611725" cy="726100"/>
            </a:xfrm>
            <a:custGeom>
              <a:avLst/>
              <a:gdLst/>
              <a:ahLst/>
              <a:cxnLst/>
              <a:rect l="l" t="t" r="r" b="b"/>
              <a:pathLst>
                <a:path w="24469" h="29044" extrusionOk="0">
                  <a:moveTo>
                    <a:pt x="6068" y="0"/>
                  </a:moveTo>
                  <a:cubicBezTo>
                    <a:pt x="2706" y="0"/>
                    <a:pt x="1" y="2725"/>
                    <a:pt x="1" y="6087"/>
                  </a:cubicBezTo>
                  <a:lnTo>
                    <a:pt x="1" y="29043"/>
                  </a:lnTo>
                  <a:lnTo>
                    <a:pt x="200" y="29043"/>
                  </a:lnTo>
                  <a:lnTo>
                    <a:pt x="200" y="6207"/>
                  </a:lnTo>
                  <a:cubicBezTo>
                    <a:pt x="200" y="2884"/>
                    <a:pt x="2885" y="179"/>
                    <a:pt x="6207" y="179"/>
                  </a:cubicBezTo>
                  <a:lnTo>
                    <a:pt x="18461" y="179"/>
                  </a:lnTo>
                  <a:cubicBezTo>
                    <a:pt x="21763" y="179"/>
                    <a:pt x="24469" y="2884"/>
                    <a:pt x="24469" y="6207"/>
                  </a:cubicBezTo>
                  <a:lnTo>
                    <a:pt x="24469" y="6087"/>
                  </a:lnTo>
                  <a:cubicBezTo>
                    <a:pt x="24469" y="2725"/>
                    <a:pt x="21763" y="0"/>
                    <a:pt x="18401"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a:off x="5766425" y="4827850"/>
              <a:ext cx="650500" cy="758450"/>
            </a:xfrm>
            <a:custGeom>
              <a:avLst/>
              <a:gdLst/>
              <a:ahLst/>
              <a:cxnLst/>
              <a:rect l="l" t="t" r="r" b="b"/>
              <a:pathLst>
                <a:path w="26020" h="30338" extrusionOk="0">
                  <a:moveTo>
                    <a:pt x="6465" y="1"/>
                  </a:moveTo>
                  <a:cubicBezTo>
                    <a:pt x="292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5803225" y="4860200"/>
              <a:ext cx="613225" cy="726100"/>
            </a:xfrm>
            <a:custGeom>
              <a:avLst/>
              <a:gdLst/>
              <a:ahLst/>
              <a:cxnLst/>
              <a:rect l="l" t="t" r="r" b="b"/>
              <a:pathLst>
                <a:path w="24529" h="29044" extrusionOk="0">
                  <a:moveTo>
                    <a:pt x="6088" y="0"/>
                  </a:moveTo>
                  <a:cubicBezTo>
                    <a:pt x="2726" y="0"/>
                    <a:pt x="0" y="2725"/>
                    <a:pt x="0" y="6087"/>
                  </a:cubicBezTo>
                  <a:lnTo>
                    <a:pt x="0" y="29043"/>
                  </a:lnTo>
                  <a:lnTo>
                    <a:pt x="24528" y="29043"/>
                  </a:lnTo>
                  <a:lnTo>
                    <a:pt x="24528" y="6087"/>
                  </a:lnTo>
                  <a:cubicBezTo>
                    <a:pt x="24528" y="2725"/>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a:off x="5766425" y="5061100"/>
              <a:ext cx="134300" cy="525200"/>
            </a:xfrm>
            <a:custGeom>
              <a:avLst/>
              <a:gdLst/>
              <a:ahLst/>
              <a:cxnLst/>
              <a:rect l="l" t="t" r="r" b="b"/>
              <a:pathLst>
                <a:path w="5372" h="21008" extrusionOk="0">
                  <a:moveTo>
                    <a:pt x="0" y="1"/>
                  </a:moveTo>
                  <a:lnTo>
                    <a:pt x="0" y="21007"/>
                  </a:lnTo>
                  <a:lnTo>
                    <a:pt x="5371" y="21007"/>
                  </a:lnTo>
                  <a:lnTo>
                    <a:pt x="1492" y="1154"/>
                  </a:lnTo>
                  <a:cubicBezTo>
                    <a:pt x="1209" y="1303"/>
                    <a:pt x="998" y="1390"/>
                    <a:pt x="828" y="1390"/>
                  </a:cubicBezTo>
                  <a:cubicBezTo>
                    <a:pt x="474" y="1390"/>
                    <a:pt x="296" y="1009"/>
                    <a:pt x="0"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a:off x="5803725" y="4899475"/>
              <a:ext cx="612725" cy="687325"/>
            </a:xfrm>
            <a:custGeom>
              <a:avLst/>
              <a:gdLst/>
              <a:ahLst/>
              <a:cxnLst/>
              <a:rect l="l" t="t" r="r" b="b"/>
              <a:pathLst>
                <a:path w="24509" h="27493" extrusionOk="0">
                  <a:moveTo>
                    <a:pt x="22479" y="1"/>
                  </a:moveTo>
                  <a:cubicBezTo>
                    <a:pt x="20032" y="1831"/>
                    <a:pt x="17267" y="3243"/>
                    <a:pt x="14323" y="4138"/>
                  </a:cubicBezTo>
                  <a:cubicBezTo>
                    <a:pt x="9628" y="5571"/>
                    <a:pt x="4456" y="5690"/>
                    <a:pt x="0" y="7659"/>
                  </a:cubicBezTo>
                  <a:lnTo>
                    <a:pt x="0" y="27492"/>
                  </a:lnTo>
                  <a:lnTo>
                    <a:pt x="24508" y="27492"/>
                  </a:lnTo>
                  <a:lnTo>
                    <a:pt x="24508" y="4516"/>
                  </a:lnTo>
                  <a:cubicBezTo>
                    <a:pt x="24508" y="2706"/>
                    <a:pt x="23732" y="1115"/>
                    <a:pt x="22479"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
            <p:cNvSpPr/>
            <p:nvPr/>
          </p:nvSpPr>
          <p:spPr>
            <a:xfrm>
              <a:off x="5803725" y="4860200"/>
              <a:ext cx="612725" cy="726100"/>
            </a:xfrm>
            <a:custGeom>
              <a:avLst/>
              <a:gdLst/>
              <a:ahLst/>
              <a:cxnLst/>
              <a:rect l="l" t="t" r="r" b="b"/>
              <a:pathLst>
                <a:path w="24509" h="29044" extrusionOk="0">
                  <a:moveTo>
                    <a:pt x="6087" y="0"/>
                  </a:moveTo>
                  <a:cubicBezTo>
                    <a:pt x="2745" y="0"/>
                    <a:pt x="0" y="2725"/>
                    <a:pt x="0" y="6087"/>
                  </a:cubicBezTo>
                  <a:lnTo>
                    <a:pt x="0" y="29043"/>
                  </a:lnTo>
                  <a:lnTo>
                    <a:pt x="219" y="29043"/>
                  </a:lnTo>
                  <a:lnTo>
                    <a:pt x="219" y="6207"/>
                  </a:lnTo>
                  <a:cubicBezTo>
                    <a:pt x="219" y="2884"/>
                    <a:pt x="2905" y="179"/>
                    <a:pt x="6247" y="179"/>
                  </a:cubicBezTo>
                  <a:lnTo>
                    <a:pt x="18481" y="179"/>
                  </a:lnTo>
                  <a:cubicBezTo>
                    <a:pt x="21783" y="179"/>
                    <a:pt x="24508" y="2884"/>
                    <a:pt x="24508" y="6207"/>
                  </a:cubicBezTo>
                  <a:lnTo>
                    <a:pt x="24508" y="6087"/>
                  </a:lnTo>
                  <a:cubicBezTo>
                    <a:pt x="24508" y="2725"/>
                    <a:pt x="21783" y="0"/>
                    <a:pt x="1844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a:off x="5004025" y="4827850"/>
              <a:ext cx="650025" cy="758450"/>
            </a:xfrm>
            <a:custGeom>
              <a:avLst/>
              <a:gdLst/>
              <a:ahLst/>
              <a:cxnLst/>
              <a:rect l="l" t="t" r="r" b="b"/>
              <a:pathLst>
                <a:path w="26001" h="30338" extrusionOk="0">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
            <p:cNvSpPr/>
            <p:nvPr/>
          </p:nvSpPr>
          <p:spPr>
            <a:xfrm>
              <a:off x="5041325" y="4860200"/>
              <a:ext cx="612725" cy="726100"/>
            </a:xfrm>
            <a:custGeom>
              <a:avLst/>
              <a:gdLst/>
              <a:ahLst/>
              <a:cxnLst/>
              <a:rect l="l" t="t" r="r" b="b"/>
              <a:pathLst>
                <a:path w="24509" h="29044" extrusionOk="0">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
            <p:cNvSpPr/>
            <p:nvPr/>
          </p:nvSpPr>
          <p:spPr>
            <a:xfrm>
              <a:off x="5004025" y="5061100"/>
              <a:ext cx="134300" cy="525200"/>
            </a:xfrm>
            <a:custGeom>
              <a:avLst/>
              <a:gdLst/>
              <a:ahLst/>
              <a:cxnLst/>
              <a:rect l="l" t="t" r="r" b="b"/>
              <a:pathLst>
                <a:path w="5372" h="21008" extrusionOk="0">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a:off x="5041825" y="4899475"/>
              <a:ext cx="612225" cy="687325"/>
            </a:xfrm>
            <a:custGeom>
              <a:avLst/>
              <a:gdLst/>
              <a:ahLst/>
              <a:cxnLst/>
              <a:rect l="l" t="t" r="r" b="b"/>
              <a:pathLst>
                <a:path w="24489" h="27493" extrusionOk="0">
                  <a:moveTo>
                    <a:pt x="22479" y="1"/>
                  </a:moveTo>
                  <a:cubicBezTo>
                    <a:pt x="20013" y="1831"/>
                    <a:pt x="17248" y="3243"/>
                    <a:pt x="14323" y="4138"/>
                  </a:cubicBezTo>
                  <a:cubicBezTo>
                    <a:pt x="9629" y="5571"/>
                    <a:pt x="4457" y="5690"/>
                    <a:pt x="1" y="7659"/>
                  </a:cubicBezTo>
                  <a:lnTo>
                    <a:pt x="1" y="27492"/>
                  </a:lnTo>
                  <a:lnTo>
                    <a:pt x="24489" y="27492"/>
                  </a:lnTo>
                  <a:lnTo>
                    <a:pt x="24489" y="4516"/>
                  </a:lnTo>
                  <a:cubicBezTo>
                    <a:pt x="24489" y="2706"/>
                    <a:pt x="23713" y="1115"/>
                    <a:pt x="22479"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
            <p:cNvSpPr/>
            <p:nvPr/>
          </p:nvSpPr>
          <p:spPr>
            <a:xfrm>
              <a:off x="5041325" y="4860200"/>
              <a:ext cx="612225" cy="726100"/>
            </a:xfrm>
            <a:custGeom>
              <a:avLst/>
              <a:gdLst/>
              <a:ahLst/>
              <a:cxnLst/>
              <a:rect l="l" t="t" r="r" b="b"/>
              <a:pathLst>
                <a:path w="24489" h="29044" extrusionOk="0">
                  <a:moveTo>
                    <a:pt x="6088" y="0"/>
                  </a:moveTo>
                  <a:cubicBezTo>
                    <a:pt x="2726" y="0"/>
                    <a:pt x="21" y="2725"/>
                    <a:pt x="1" y="6087"/>
                  </a:cubicBezTo>
                  <a:lnTo>
                    <a:pt x="1" y="29043"/>
                  </a:lnTo>
                  <a:lnTo>
                    <a:pt x="220" y="29043"/>
                  </a:lnTo>
                  <a:lnTo>
                    <a:pt x="220" y="6207"/>
                  </a:lnTo>
                  <a:cubicBezTo>
                    <a:pt x="220" y="2884"/>
                    <a:pt x="2905" y="179"/>
                    <a:pt x="6227" y="179"/>
                  </a:cubicBezTo>
                  <a:lnTo>
                    <a:pt x="18461" y="179"/>
                  </a:lnTo>
                  <a:cubicBezTo>
                    <a:pt x="21783" y="179"/>
                    <a:pt x="24489" y="2884"/>
                    <a:pt x="24489" y="6207"/>
                  </a:cubicBezTo>
                  <a:lnTo>
                    <a:pt x="24489" y="6087"/>
                  </a:lnTo>
                  <a:cubicBezTo>
                    <a:pt x="24489" y="2725"/>
                    <a:pt x="21783" y="0"/>
                    <a:pt x="1842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
            <p:cNvSpPr/>
            <p:nvPr/>
          </p:nvSpPr>
          <p:spPr>
            <a:xfrm>
              <a:off x="4241650" y="4827850"/>
              <a:ext cx="650500" cy="758450"/>
            </a:xfrm>
            <a:custGeom>
              <a:avLst/>
              <a:gdLst/>
              <a:ahLst/>
              <a:cxnLst/>
              <a:rect l="l" t="t" r="r" b="b"/>
              <a:pathLst>
                <a:path w="26020" h="30338" extrusionOk="0">
                  <a:moveTo>
                    <a:pt x="6465" y="1"/>
                  </a:moveTo>
                  <a:cubicBezTo>
                    <a:pt x="290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
            <p:cNvSpPr/>
            <p:nvPr/>
          </p:nvSpPr>
          <p:spPr>
            <a:xfrm>
              <a:off x="4278450" y="4860200"/>
              <a:ext cx="612725" cy="726100"/>
            </a:xfrm>
            <a:custGeom>
              <a:avLst/>
              <a:gdLst/>
              <a:ahLst/>
              <a:cxnLst/>
              <a:rect l="l" t="t" r="r" b="b"/>
              <a:pathLst>
                <a:path w="24509" h="29044" extrusionOk="0">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
            <p:cNvSpPr/>
            <p:nvPr/>
          </p:nvSpPr>
          <p:spPr>
            <a:xfrm>
              <a:off x="4241650" y="5061100"/>
              <a:ext cx="134300" cy="525200"/>
            </a:xfrm>
            <a:custGeom>
              <a:avLst/>
              <a:gdLst/>
              <a:ahLst/>
              <a:cxnLst/>
              <a:rect l="l" t="t" r="r" b="b"/>
              <a:pathLst>
                <a:path w="5372" h="21008" extrusionOk="0">
                  <a:moveTo>
                    <a:pt x="0" y="1"/>
                  </a:moveTo>
                  <a:lnTo>
                    <a:pt x="0" y="21007"/>
                  </a:lnTo>
                  <a:lnTo>
                    <a:pt x="5371" y="21007"/>
                  </a:lnTo>
                  <a:lnTo>
                    <a:pt x="1492" y="1154"/>
                  </a:lnTo>
                  <a:cubicBezTo>
                    <a:pt x="1209" y="1303"/>
                    <a:pt x="996" y="1390"/>
                    <a:pt x="824" y="1390"/>
                  </a:cubicBezTo>
                  <a:cubicBezTo>
                    <a:pt x="465" y="1390"/>
                    <a:pt x="283" y="1009"/>
                    <a:pt x="0"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
            <p:cNvSpPr/>
            <p:nvPr/>
          </p:nvSpPr>
          <p:spPr>
            <a:xfrm>
              <a:off x="4278950" y="4899475"/>
              <a:ext cx="612225" cy="687325"/>
            </a:xfrm>
            <a:custGeom>
              <a:avLst/>
              <a:gdLst/>
              <a:ahLst/>
              <a:cxnLst/>
              <a:rect l="l" t="t" r="r" b="b"/>
              <a:pathLst>
                <a:path w="24489" h="27493" extrusionOk="0">
                  <a:moveTo>
                    <a:pt x="22479" y="1"/>
                  </a:moveTo>
                  <a:cubicBezTo>
                    <a:pt x="20012" y="1831"/>
                    <a:pt x="17267" y="3243"/>
                    <a:pt x="14323" y="4138"/>
                  </a:cubicBezTo>
                  <a:cubicBezTo>
                    <a:pt x="9628" y="5571"/>
                    <a:pt x="4456" y="5690"/>
                    <a:pt x="0" y="7659"/>
                  </a:cubicBezTo>
                  <a:lnTo>
                    <a:pt x="0" y="27492"/>
                  </a:lnTo>
                  <a:lnTo>
                    <a:pt x="24488" y="27492"/>
                  </a:lnTo>
                  <a:lnTo>
                    <a:pt x="24488" y="4516"/>
                  </a:lnTo>
                  <a:cubicBezTo>
                    <a:pt x="24488" y="2706"/>
                    <a:pt x="23732" y="1115"/>
                    <a:pt x="22479"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4278950" y="4860200"/>
              <a:ext cx="612225" cy="726100"/>
            </a:xfrm>
            <a:custGeom>
              <a:avLst/>
              <a:gdLst/>
              <a:ahLst/>
              <a:cxnLst/>
              <a:rect l="l" t="t" r="r" b="b"/>
              <a:pathLst>
                <a:path w="24489" h="29044" extrusionOk="0">
                  <a:moveTo>
                    <a:pt x="6087" y="0"/>
                  </a:moveTo>
                  <a:cubicBezTo>
                    <a:pt x="2746" y="0"/>
                    <a:pt x="0" y="2725"/>
                    <a:pt x="0" y="6087"/>
                  </a:cubicBezTo>
                  <a:lnTo>
                    <a:pt x="0" y="29043"/>
                  </a:lnTo>
                  <a:lnTo>
                    <a:pt x="219" y="29043"/>
                  </a:lnTo>
                  <a:lnTo>
                    <a:pt x="219" y="6207"/>
                  </a:lnTo>
                  <a:cubicBezTo>
                    <a:pt x="219" y="2884"/>
                    <a:pt x="2905" y="179"/>
                    <a:pt x="6247" y="179"/>
                  </a:cubicBezTo>
                  <a:lnTo>
                    <a:pt x="18481" y="179"/>
                  </a:lnTo>
                  <a:cubicBezTo>
                    <a:pt x="21783" y="179"/>
                    <a:pt x="24488" y="2884"/>
                    <a:pt x="24488" y="6207"/>
                  </a:cubicBezTo>
                  <a:lnTo>
                    <a:pt x="24488" y="6087"/>
                  </a:lnTo>
                  <a:cubicBezTo>
                    <a:pt x="24488" y="2725"/>
                    <a:pt x="21783" y="0"/>
                    <a:pt x="1842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
            <p:cNvSpPr/>
            <p:nvPr/>
          </p:nvSpPr>
          <p:spPr>
            <a:xfrm>
              <a:off x="810650" y="5031275"/>
              <a:ext cx="650525" cy="553025"/>
            </a:xfrm>
            <a:custGeom>
              <a:avLst/>
              <a:gdLst/>
              <a:ahLst/>
              <a:cxnLst/>
              <a:rect l="l" t="t" r="r" b="b"/>
              <a:pathLst>
                <a:path w="26021" h="22121" extrusionOk="0">
                  <a:moveTo>
                    <a:pt x="6466" y="0"/>
                  </a:moveTo>
                  <a:cubicBezTo>
                    <a:pt x="2885" y="0"/>
                    <a:pt x="1" y="2904"/>
                    <a:pt x="1" y="6465"/>
                  </a:cubicBezTo>
                  <a:lnTo>
                    <a:pt x="1" y="22121"/>
                  </a:lnTo>
                  <a:lnTo>
                    <a:pt x="26020" y="22121"/>
                  </a:lnTo>
                  <a:lnTo>
                    <a:pt x="26020" y="6465"/>
                  </a:lnTo>
                  <a:cubicBezTo>
                    <a:pt x="26020" y="2885"/>
                    <a:pt x="23116" y="0"/>
                    <a:pt x="19555"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
            <p:cNvSpPr/>
            <p:nvPr/>
          </p:nvSpPr>
          <p:spPr>
            <a:xfrm>
              <a:off x="810650" y="5063600"/>
              <a:ext cx="613225" cy="520700"/>
            </a:xfrm>
            <a:custGeom>
              <a:avLst/>
              <a:gdLst/>
              <a:ahLst/>
              <a:cxnLst/>
              <a:rect l="l" t="t" r="r" b="b"/>
              <a:pathLst>
                <a:path w="24529" h="20828" extrusionOk="0">
                  <a:moveTo>
                    <a:pt x="6088" y="0"/>
                  </a:moveTo>
                  <a:cubicBezTo>
                    <a:pt x="2746" y="0"/>
                    <a:pt x="1" y="2725"/>
                    <a:pt x="1" y="6087"/>
                  </a:cubicBezTo>
                  <a:lnTo>
                    <a:pt x="1" y="20828"/>
                  </a:lnTo>
                  <a:lnTo>
                    <a:pt x="24528" y="20828"/>
                  </a:lnTo>
                  <a:lnTo>
                    <a:pt x="24528" y="6087"/>
                  </a:lnTo>
                  <a:cubicBezTo>
                    <a:pt x="24528" y="2725"/>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
            <p:cNvSpPr/>
            <p:nvPr/>
          </p:nvSpPr>
          <p:spPr>
            <a:xfrm>
              <a:off x="1325875" y="5265000"/>
              <a:ext cx="135300" cy="319300"/>
            </a:xfrm>
            <a:custGeom>
              <a:avLst/>
              <a:gdLst/>
              <a:ahLst/>
              <a:cxnLst/>
              <a:rect l="l" t="t" r="r" b="b"/>
              <a:pathLst>
                <a:path w="5412" h="12772" extrusionOk="0">
                  <a:moveTo>
                    <a:pt x="5411" y="1"/>
                  </a:moveTo>
                  <a:cubicBezTo>
                    <a:pt x="5116" y="1009"/>
                    <a:pt x="4929" y="1390"/>
                    <a:pt x="4575" y="1390"/>
                  </a:cubicBezTo>
                  <a:cubicBezTo>
                    <a:pt x="4405" y="1390"/>
                    <a:pt x="4197" y="1303"/>
                    <a:pt x="3919" y="1154"/>
                  </a:cubicBezTo>
                  <a:lnTo>
                    <a:pt x="1" y="12772"/>
                  </a:lnTo>
                  <a:lnTo>
                    <a:pt x="5411" y="12772"/>
                  </a:lnTo>
                  <a:lnTo>
                    <a:pt x="5411"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
            <p:cNvSpPr/>
            <p:nvPr/>
          </p:nvSpPr>
          <p:spPr>
            <a:xfrm>
              <a:off x="810650" y="5138200"/>
              <a:ext cx="612225" cy="481425"/>
            </a:xfrm>
            <a:custGeom>
              <a:avLst/>
              <a:gdLst/>
              <a:ahLst/>
              <a:cxnLst/>
              <a:rect l="l" t="t" r="r" b="b"/>
              <a:pathLst>
                <a:path w="24489" h="19257" extrusionOk="0">
                  <a:moveTo>
                    <a:pt x="2010" y="0"/>
                  </a:moveTo>
                  <a:cubicBezTo>
                    <a:pt x="777" y="1114"/>
                    <a:pt x="1" y="2705"/>
                    <a:pt x="1" y="4516"/>
                  </a:cubicBezTo>
                  <a:lnTo>
                    <a:pt x="1" y="19256"/>
                  </a:lnTo>
                  <a:lnTo>
                    <a:pt x="24489" y="19256"/>
                  </a:lnTo>
                  <a:lnTo>
                    <a:pt x="24489" y="7659"/>
                  </a:lnTo>
                  <a:cubicBezTo>
                    <a:pt x="20053" y="5689"/>
                    <a:pt x="14880" y="5570"/>
                    <a:pt x="10166" y="4138"/>
                  </a:cubicBezTo>
                  <a:cubicBezTo>
                    <a:pt x="7242" y="3243"/>
                    <a:pt x="4477" y="1830"/>
                    <a:pt x="2010" y="0"/>
                  </a:cubicBezTo>
                  <a:close/>
                </a:path>
              </a:pathLst>
            </a:custGeom>
            <a:solidFill>
              <a:srgbClr val="45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
            <p:cNvSpPr/>
            <p:nvPr/>
          </p:nvSpPr>
          <p:spPr>
            <a:xfrm>
              <a:off x="811150" y="5063600"/>
              <a:ext cx="612725" cy="520700"/>
            </a:xfrm>
            <a:custGeom>
              <a:avLst/>
              <a:gdLst/>
              <a:ahLst/>
              <a:cxnLst/>
              <a:rect l="l" t="t" r="r" b="b"/>
              <a:pathLst>
                <a:path w="24509" h="20828" extrusionOk="0">
                  <a:moveTo>
                    <a:pt x="6068" y="0"/>
                  </a:moveTo>
                  <a:cubicBezTo>
                    <a:pt x="2726" y="0"/>
                    <a:pt x="1" y="2725"/>
                    <a:pt x="1" y="6087"/>
                  </a:cubicBezTo>
                  <a:lnTo>
                    <a:pt x="1" y="6207"/>
                  </a:lnTo>
                  <a:cubicBezTo>
                    <a:pt x="1" y="2885"/>
                    <a:pt x="2726" y="159"/>
                    <a:pt x="6028" y="159"/>
                  </a:cubicBezTo>
                  <a:lnTo>
                    <a:pt x="18262" y="159"/>
                  </a:lnTo>
                  <a:cubicBezTo>
                    <a:pt x="21584" y="159"/>
                    <a:pt x="24270" y="2885"/>
                    <a:pt x="24270" y="6207"/>
                  </a:cubicBezTo>
                  <a:lnTo>
                    <a:pt x="24270" y="20828"/>
                  </a:lnTo>
                  <a:lnTo>
                    <a:pt x="24508" y="20828"/>
                  </a:lnTo>
                  <a:lnTo>
                    <a:pt x="24508" y="6087"/>
                  </a:lnTo>
                  <a:cubicBezTo>
                    <a:pt x="24469" y="2725"/>
                    <a:pt x="21763" y="0"/>
                    <a:pt x="18401"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
            <p:cNvSpPr/>
            <p:nvPr/>
          </p:nvSpPr>
          <p:spPr>
            <a:xfrm>
              <a:off x="1573050" y="5031275"/>
              <a:ext cx="650000" cy="553025"/>
            </a:xfrm>
            <a:custGeom>
              <a:avLst/>
              <a:gdLst/>
              <a:ahLst/>
              <a:cxnLst/>
              <a:rect l="l" t="t" r="r" b="b"/>
              <a:pathLst>
                <a:path w="26000" h="22121" extrusionOk="0">
                  <a:moveTo>
                    <a:pt x="6465" y="0"/>
                  </a:moveTo>
                  <a:cubicBezTo>
                    <a:pt x="2885" y="0"/>
                    <a:pt x="0" y="2904"/>
                    <a:pt x="0" y="6465"/>
                  </a:cubicBezTo>
                  <a:lnTo>
                    <a:pt x="0" y="22121"/>
                  </a:lnTo>
                  <a:lnTo>
                    <a:pt x="26000" y="22121"/>
                  </a:lnTo>
                  <a:lnTo>
                    <a:pt x="26000" y="6465"/>
                  </a:lnTo>
                  <a:cubicBezTo>
                    <a:pt x="26000" y="2885"/>
                    <a:pt x="23096" y="0"/>
                    <a:pt x="19535"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
            <p:cNvSpPr/>
            <p:nvPr/>
          </p:nvSpPr>
          <p:spPr>
            <a:xfrm>
              <a:off x="1573550" y="5063600"/>
              <a:ext cx="613200" cy="520700"/>
            </a:xfrm>
            <a:custGeom>
              <a:avLst/>
              <a:gdLst/>
              <a:ahLst/>
              <a:cxnLst/>
              <a:rect l="l" t="t" r="r" b="b"/>
              <a:pathLst>
                <a:path w="24528" h="20828" extrusionOk="0">
                  <a:moveTo>
                    <a:pt x="6087" y="0"/>
                  </a:moveTo>
                  <a:cubicBezTo>
                    <a:pt x="272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
            <p:cNvSpPr/>
            <p:nvPr/>
          </p:nvSpPr>
          <p:spPr>
            <a:xfrm>
              <a:off x="2088750" y="5265000"/>
              <a:ext cx="134300" cy="319300"/>
            </a:xfrm>
            <a:custGeom>
              <a:avLst/>
              <a:gdLst/>
              <a:ahLst/>
              <a:cxnLst/>
              <a:rect l="l" t="t" r="r" b="b"/>
              <a:pathLst>
                <a:path w="5372" h="12772" extrusionOk="0">
                  <a:moveTo>
                    <a:pt x="5372" y="1"/>
                  </a:moveTo>
                  <a:cubicBezTo>
                    <a:pt x="5090" y="1009"/>
                    <a:pt x="4907" y="1390"/>
                    <a:pt x="4548" y="1390"/>
                  </a:cubicBezTo>
                  <a:cubicBezTo>
                    <a:pt x="4376" y="1390"/>
                    <a:pt x="4164" y="1303"/>
                    <a:pt x="3880" y="1154"/>
                  </a:cubicBezTo>
                  <a:lnTo>
                    <a:pt x="1" y="12772"/>
                  </a:lnTo>
                  <a:lnTo>
                    <a:pt x="5372" y="12772"/>
                  </a:lnTo>
                  <a:lnTo>
                    <a:pt x="5372"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
            <p:cNvSpPr/>
            <p:nvPr/>
          </p:nvSpPr>
          <p:spPr>
            <a:xfrm>
              <a:off x="1573550" y="5102375"/>
              <a:ext cx="612200" cy="481925"/>
            </a:xfrm>
            <a:custGeom>
              <a:avLst/>
              <a:gdLst/>
              <a:ahLst/>
              <a:cxnLst/>
              <a:rect l="l" t="t" r="r" b="b"/>
              <a:pathLst>
                <a:path w="24488" h="19277" extrusionOk="0">
                  <a:moveTo>
                    <a:pt x="2009" y="1"/>
                  </a:moveTo>
                  <a:cubicBezTo>
                    <a:pt x="776" y="1115"/>
                    <a:pt x="0" y="2706"/>
                    <a:pt x="0" y="4536"/>
                  </a:cubicBezTo>
                  <a:lnTo>
                    <a:pt x="0" y="19277"/>
                  </a:lnTo>
                  <a:lnTo>
                    <a:pt x="24488" y="19277"/>
                  </a:lnTo>
                  <a:lnTo>
                    <a:pt x="24488" y="7659"/>
                  </a:lnTo>
                  <a:cubicBezTo>
                    <a:pt x="20032" y="5710"/>
                    <a:pt x="14860" y="5571"/>
                    <a:pt x="10165" y="4158"/>
                  </a:cubicBezTo>
                  <a:cubicBezTo>
                    <a:pt x="7241" y="3263"/>
                    <a:pt x="4476" y="1851"/>
                    <a:pt x="2009"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
            <p:cNvSpPr/>
            <p:nvPr/>
          </p:nvSpPr>
          <p:spPr>
            <a:xfrm>
              <a:off x="1573550" y="5063600"/>
              <a:ext cx="612200" cy="520700"/>
            </a:xfrm>
            <a:custGeom>
              <a:avLst/>
              <a:gdLst/>
              <a:ahLst/>
              <a:cxnLst/>
              <a:rect l="l" t="t" r="r" b="b"/>
              <a:pathLst>
                <a:path w="24488" h="20828" extrusionOk="0">
                  <a:moveTo>
                    <a:pt x="6067" y="0"/>
                  </a:moveTo>
                  <a:cubicBezTo>
                    <a:pt x="2706" y="0"/>
                    <a:pt x="0" y="2725"/>
                    <a:pt x="0" y="6087"/>
                  </a:cubicBezTo>
                  <a:lnTo>
                    <a:pt x="0" y="6207"/>
                  </a:lnTo>
                  <a:cubicBezTo>
                    <a:pt x="0" y="2885"/>
                    <a:pt x="2706" y="159"/>
                    <a:pt x="6008" y="159"/>
                  </a:cubicBezTo>
                  <a:lnTo>
                    <a:pt x="18262" y="159"/>
                  </a:lnTo>
                  <a:cubicBezTo>
                    <a:pt x="21584" y="159"/>
                    <a:pt x="24269" y="2885"/>
                    <a:pt x="24269" y="6207"/>
                  </a:cubicBezTo>
                  <a:lnTo>
                    <a:pt x="24269" y="20828"/>
                  </a:lnTo>
                  <a:lnTo>
                    <a:pt x="24488" y="20828"/>
                  </a:lnTo>
                  <a:lnTo>
                    <a:pt x="24488" y="6087"/>
                  </a:lnTo>
                  <a:cubicBezTo>
                    <a:pt x="24488" y="2725"/>
                    <a:pt x="21763" y="0"/>
                    <a:pt x="1840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
            <p:cNvSpPr/>
            <p:nvPr/>
          </p:nvSpPr>
          <p:spPr>
            <a:xfrm>
              <a:off x="2335925" y="5031275"/>
              <a:ext cx="650025" cy="553025"/>
            </a:xfrm>
            <a:custGeom>
              <a:avLst/>
              <a:gdLst/>
              <a:ahLst/>
              <a:cxnLst/>
              <a:rect l="l" t="t" r="r" b="b"/>
              <a:pathLst>
                <a:path w="26001" h="22121" extrusionOk="0">
                  <a:moveTo>
                    <a:pt x="6466" y="0"/>
                  </a:moveTo>
                  <a:cubicBezTo>
                    <a:pt x="2885" y="0"/>
                    <a:pt x="1" y="2904"/>
                    <a:pt x="1" y="6465"/>
                  </a:cubicBezTo>
                  <a:lnTo>
                    <a:pt x="1" y="22121"/>
                  </a:lnTo>
                  <a:lnTo>
                    <a:pt x="26000" y="22121"/>
                  </a:lnTo>
                  <a:lnTo>
                    <a:pt x="26000" y="6465"/>
                  </a:lnTo>
                  <a:cubicBezTo>
                    <a:pt x="26000" y="2885"/>
                    <a:pt x="23096" y="0"/>
                    <a:pt x="19535"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
            <p:cNvSpPr/>
            <p:nvPr/>
          </p:nvSpPr>
          <p:spPr>
            <a:xfrm>
              <a:off x="2335925" y="5063600"/>
              <a:ext cx="612725" cy="520700"/>
            </a:xfrm>
            <a:custGeom>
              <a:avLst/>
              <a:gdLst/>
              <a:ahLst/>
              <a:cxnLst/>
              <a:rect l="l" t="t" r="r" b="b"/>
              <a:pathLst>
                <a:path w="24509" h="20828" extrusionOk="0">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
            <p:cNvSpPr/>
            <p:nvPr/>
          </p:nvSpPr>
          <p:spPr>
            <a:xfrm>
              <a:off x="2851150" y="5265000"/>
              <a:ext cx="134800" cy="319300"/>
            </a:xfrm>
            <a:custGeom>
              <a:avLst/>
              <a:gdLst/>
              <a:ahLst/>
              <a:cxnLst/>
              <a:rect l="l" t="t" r="r" b="b"/>
              <a:pathLst>
                <a:path w="5392" h="12772" extrusionOk="0">
                  <a:moveTo>
                    <a:pt x="5391" y="1"/>
                  </a:moveTo>
                  <a:cubicBezTo>
                    <a:pt x="5109" y="1009"/>
                    <a:pt x="4927" y="1390"/>
                    <a:pt x="4568" y="1390"/>
                  </a:cubicBezTo>
                  <a:cubicBezTo>
                    <a:pt x="4396" y="1390"/>
                    <a:pt x="4183" y="1303"/>
                    <a:pt x="3899" y="1154"/>
                  </a:cubicBezTo>
                  <a:lnTo>
                    <a:pt x="0" y="12772"/>
                  </a:lnTo>
                  <a:lnTo>
                    <a:pt x="5391" y="12772"/>
                  </a:lnTo>
                  <a:lnTo>
                    <a:pt x="5391"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
            <p:cNvSpPr/>
            <p:nvPr/>
          </p:nvSpPr>
          <p:spPr>
            <a:xfrm>
              <a:off x="2335925" y="5102375"/>
              <a:ext cx="612225" cy="481925"/>
            </a:xfrm>
            <a:custGeom>
              <a:avLst/>
              <a:gdLst/>
              <a:ahLst/>
              <a:cxnLst/>
              <a:rect l="l" t="t" r="r" b="b"/>
              <a:pathLst>
                <a:path w="24489" h="19277" extrusionOk="0">
                  <a:moveTo>
                    <a:pt x="2010" y="1"/>
                  </a:moveTo>
                  <a:cubicBezTo>
                    <a:pt x="757" y="1115"/>
                    <a:pt x="1" y="2706"/>
                    <a:pt x="1" y="4536"/>
                  </a:cubicBezTo>
                  <a:lnTo>
                    <a:pt x="1" y="19277"/>
                  </a:lnTo>
                  <a:lnTo>
                    <a:pt x="24488" y="19277"/>
                  </a:lnTo>
                  <a:lnTo>
                    <a:pt x="24488" y="7659"/>
                  </a:lnTo>
                  <a:cubicBezTo>
                    <a:pt x="20033" y="5710"/>
                    <a:pt x="14860" y="5571"/>
                    <a:pt x="10166" y="4158"/>
                  </a:cubicBezTo>
                  <a:cubicBezTo>
                    <a:pt x="7222" y="3263"/>
                    <a:pt x="4476" y="1851"/>
                    <a:pt x="2010"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
            <p:cNvSpPr/>
            <p:nvPr/>
          </p:nvSpPr>
          <p:spPr>
            <a:xfrm>
              <a:off x="2335925" y="5063600"/>
              <a:ext cx="612225" cy="520700"/>
            </a:xfrm>
            <a:custGeom>
              <a:avLst/>
              <a:gdLst/>
              <a:ahLst/>
              <a:cxnLst/>
              <a:rect l="l" t="t" r="r" b="b"/>
              <a:pathLst>
                <a:path w="24489" h="20828" extrusionOk="0">
                  <a:moveTo>
                    <a:pt x="6068" y="0"/>
                  </a:moveTo>
                  <a:cubicBezTo>
                    <a:pt x="2706" y="0"/>
                    <a:pt x="1" y="2725"/>
                    <a:pt x="1" y="6087"/>
                  </a:cubicBezTo>
                  <a:lnTo>
                    <a:pt x="1" y="6207"/>
                  </a:lnTo>
                  <a:cubicBezTo>
                    <a:pt x="1" y="2885"/>
                    <a:pt x="2706" y="159"/>
                    <a:pt x="6008" y="159"/>
                  </a:cubicBezTo>
                  <a:lnTo>
                    <a:pt x="18242" y="159"/>
                  </a:lnTo>
                  <a:cubicBezTo>
                    <a:pt x="21584" y="159"/>
                    <a:pt x="24270" y="2885"/>
                    <a:pt x="24270" y="6207"/>
                  </a:cubicBezTo>
                  <a:lnTo>
                    <a:pt x="24270" y="20828"/>
                  </a:lnTo>
                  <a:lnTo>
                    <a:pt x="24488" y="20828"/>
                  </a:lnTo>
                  <a:lnTo>
                    <a:pt x="24488" y="6087"/>
                  </a:lnTo>
                  <a:cubicBezTo>
                    <a:pt x="24488" y="2725"/>
                    <a:pt x="21783" y="0"/>
                    <a:pt x="1842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
            <p:cNvSpPr/>
            <p:nvPr/>
          </p:nvSpPr>
          <p:spPr>
            <a:xfrm>
              <a:off x="3097825" y="5031275"/>
              <a:ext cx="650500" cy="553025"/>
            </a:xfrm>
            <a:custGeom>
              <a:avLst/>
              <a:gdLst/>
              <a:ahLst/>
              <a:cxnLst/>
              <a:rect l="l" t="t" r="r" b="b"/>
              <a:pathLst>
                <a:path w="26020" h="22121" extrusionOk="0">
                  <a:moveTo>
                    <a:pt x="6465" y="0"/>
                  </a:moveTo>
                  <a:cubicBezTo>
                    <a:pt x="2885" y="0"/>
                    <a:pt x="0" y="2904"/>
                    <a:pt x="0" y="6465"/>
                  </a:cubicBezTo>
                  <a:lnTo>
                    <a:pt x="0" y="22121"/>
                  </a:lnTo>
                  <a:lnTo>
                    <a:pt x="26020" y="22121"/>
                  </a:lnTo>
                  <a:lnTo>
                    <a:pt x="26020" y="6465"/>
                  </a:lnTo>
                  <a:cubicBezTo>
                    <a:pt x="26020" y="2885"/>
                    <a:pt x="23096" y="0"/>
                    <a:pt x="19555"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
            <p:cNvSpPr/>
            <p:nvPr/>
          </p:nvSpPr>
          <p:spPr>
            <a:xfrm>
              <a:off x="3097825" y="5063600"/>
              <a:ext cx="613200" cy="520700"/>
            </a:xfrm>
            <a:custGeom>
              <a:avLst/>
              <a:gdLst/>
              <a:ahLst/>
              <a:cxnLst/>
              <a:rect l="l" t="t" r="r" b="b"/>
              <a:pathLst>
                <a:path w="24528" h="20828" extrusionOk="0">
                  <a:moveTo>
                    <a:pt x="6087" y="0"/>
                  </a:moveTo>
                  <a:cubicBezTo>
                    <a:pt x="274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
            <p:cNvSpPr/>
            <p:nvPr/>
          </p:nvSpPr>
          <p:spPr>
            <a:xfrm>
              <a:off x="3614025" y="5265000"/>
              <a:ext cx="134300" cy="319300"/>
            </a:xfrm>
            <a:custGeom>
              <a:avLst/>
              <a:gdLst/>
              <a:ahLst/>
              <a:cxnLst/>
              <a:rect l="l" t="t" r="r" b="b"/>
              <a:pathLst>
                <a:path w="5372" h="12772" extrusionOk="0">
                  <a:moveTo>
                    <a:pt x="5372" y="1"/>
                  </a:moveTo>
                  <a:cubicBezTo>
                    <a:pt x="5076" y="1009"/>
                    <a:pt x="4889" y="1390"/>
                    <a:pt x="4535" y="1390"/>
                  </a:cubicBezTo>
                  <a:cubicBezTo>
                    <a:pt x="4365" y="1390"/>
                    <a:pt x="4157" y="1303"/>
                    <a:pt x="3880" y="1154"/>
                  </a:cubicBezTo>
                  <a:lnTo>
                    <a:pt x="1" y="12772"/>
                  </a:lnTo>
                  <a:lnTo>
                    <a:pt x="5372" y="12772"/>
                  </a:lnTo>
                  <a:lnTo>
                    <a:pt x="5372"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
            <p:cNvSpPr/>
            <p:nvPr/>
          </p:nvSpPr>
          <p:spPr>
            <a:xfrm>
              <a:off x="3098325" y="5102375"/>
              <a:ext cx="612700" cy="481925"/>
            </a:xfrm>
            <a:custGeom>
              <a:avLst/>
              <a:gdLst/>
              <a:ahLst/>
              <a:cxnLst/>
              <a:rect l="l" t="t" r="r" b="b"/>
              <a:pathLst>
                <a:path w="24508" h="19277" extrusionOk="0">
                  <a:moveTo>
                    <a:pt x="2029" y="1"/>
                  </a:moveTo>
                  <a:cubicBezTo>
                    <a:pt x="776" y="1115"/>
                    <a:pt x="0" y="2706"/>
                    <a:pt x="0" y="4536"/>
                  </a:cubicBezTo>
                  <a:lnTo>
                    <a:pt x="0" y="19277"/>
                  </a:lnTo>
                  <a:lnTo>
                    <a:pt x="24508" y="19277"/>
                  </a:lnTo>
                  <a:lnTo>
                    <a:pt x="24508" y="7659"/>
                  </a:lnTo>
                  <a:cubicBezTo>
                    <a:pt x="20052" y="5710"/>
                    <a:pt x="14880" y="5571"/>
                    <a:pt x="10185" y="4158"/>
                  </a:cubicBezTo>
                  <a:cubicBezTo>
                    <a:pt x="7241" y="3263"/>
                    <a:pt x="4476" y="1851"/>
                    <a:pt x="2029"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
            <p:cNvSpPr/>
            <p:nvPr/>
          </p:nvSpPr>
          <p:spPr>
            <a:xfrm>
              <a:off x="3098325" y="5063600"/>
              <a:ext cx="612700" cy="520700"/>
            </a:xfrm>
            <a:custGeom>
              <a:avLst/>
              <a:gdLst/>
              <a:ahLst/>
              <a:cxnLst/>
              <a:rect l="l" t="t" r="r" b="b"/>
              <a:pathLst>
                <a:path w="24508" h="20828" extrusionOk="0">
                  <a:moveTo>
                    <a:pt x="6067" y="0"/>
                  </a:moveTo>
                  <a:cubicBezTo>
                    <a:pt x="2725" y="0"/>
                    <a:pt x="0" y="2725"/>
                    <a:pt x="0" y="6087"/>
                  </a:cubicBezTo>
                  <a:lnTo>
                    <a:pt x="0" y="6207"/>
                  </a:lnTo>
                  <a:cubicBezTo>
                    <a:pt x="0" y="2885"/>
                    <a:pt x="2725" y="159"/>
                    <a:pt x="6028" y="159"/>
                  </a:cubicBezTo>
                  <a:lnTo>
                    <a:pt x="18262" y="159"/>
                  </a:lnTo>
                  <a:cubicBezTo>
                    <a:pt x="21584" y="159"/>
                    <a:pt x="24269" y="2885"/>
                    <a:pt x="24269" y="6207"/>
                  </a:cubicBezTo>
                  <a:lnTo>
                    <a:pt x="24269" y="20828"/>
                  </a:lnTo>
                  <a:lnTo>
                    <a:pt x="24488" y="20828"/>
                  </a:lnTo>
                  <a:lnTo>
                    <a:pt x="24488" y="6087"/>
                  </a:lnTo>
                  <a:cubicBezTo>
                    <a:pt x="24508" y="2725"/>
                    <a:pt x="21763" y="0"/>
                    <a:pt x="1840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
            <p:cNvSpPr/>
            <p:nvPr/>
          </p:nvSpPr>
          <p:spPr>
            <a:xfrm>
              <a:off x="6147875" y="5031275"/>
              <a:ext cx="650000" cy="553025"/>
            </a:xfrm>
            <a:custGeom>
              <a:avLst/>
              <a:gdLst/>
              <a:ahLst/>
              <a:cxnLst/>
              <a:rect l="l" t="t" r="r" b="b"/>
              <a:pathLst>
                <a:path w="26000" h="22121" extrusionOk="0">
                  <a:moveTo>
                    <a:pt x="6465" y="0"/>
                  </a:moveTo>
                  <a:cubicBezTo>
                    <a:pt x="2904" y="0"/>
                    <a:pt x="0" y="2885"/>
                    <a:pt x="0" y="6465"/>
                  </a:cubicBezTo>
                  <a:lnTo>
                    <a:pt x="0" y="22121"/>
                  </a:lnTo>
                  <a:lnTo>
                    <a:pt x="26000" y="22121"/>
                  </a:lnTo>
                  <a:lnTo>
                    <a:pt x="26000" y="6465"/>
                  </a:lnTo>
                  <a:cubicBezTo>
                    <a:pt x="26000" y="2904"/>
                    <a:pt x="23115" y="0"/>
                    <a:pt x="19535"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
            <p:cNvSpPr/>
            <p:nvPr/>
          </p:nvSpPr>
          <p:spPr>
            <a:xfrm>
              <a:off x="6184175" y="5063600"/>
              <a:ext cx="613200" cy="520700"/>
            </a:xfrm>
            <a:custGeom>
              <a:avLst/>
              <a:gdLst/>
              <a:ahLst/>
              <a:cxnLst/>
              <a:rect l="l" t="t" r="r" b="b"/>
              <a:pathLst>
                <a:path w="24528" h="20828" extrusionOk="0">
                  <a:moveTo>
                    <a:pt x="610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
            <p:cNvSpPr/>
            <p:nvPr/>
          </p:nvSpPr>
          <p:spPr>
            <a:xfrm>
              <a:off x="6147875" y="5265000"/>
              <a:ext cx="134300" cy="319300"/>
            </a:xfrm>
            <a:custGeom>
              <a:avLst/>
              <a:gdLst/>
              <a:ahLst/>
              <a:cxnLst/>
              <a:rect l="l" t="t" r="r" b="b"/>
              <a:pathLst>
                <a:path w="5372" h="12772" extrusionOk="0">
                  <a:moveTo>
                    <a:pt x="0" y="1"/>
                  </a:moveTo>
                  <a:lnTo>
                    <a:pt x="0" y="12772"/>
                  </a:lnTo>
                  <a:lnTo>
                    <a:pt x="5371" y="12772"/>
                  </a:lnTo>
                  <a:lnTo>
                    <a:pt x="1492" y="1154"/>
                  </a:lnTo>
                  <a:cubicBezTo>
                    <a:pt x="1208" y="1303"/>
                    <a:pt x="996" y="1390"/>
                    <a:pt x="824" y="1390"/>
                  </a:cubicBezTo>
                  <a:cubicBezTo>
                    <a:pt x="465" y="1390"/>
                    <a:pt x="282" y="1009"/>
                    <a:pt x="0"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
            <p:cNvSpPr/>
            <p:nvPr/>
          </p:nvSpPr>
          <p:spPr>
            <a:xfrm>
              <a:off x="6185150" y="5138200"/>
              <a:ext cx="612225" cy="481425"/>
            </a:xfrm>
            <a:custGeom>
              <a:avLst/>
              <a:gdLst/>
              <a:ahLst/>
              <a:cxnLst/>
              <a:rect l="l" t="t" r="r" b="b"/>
              <a:pathLst>
                <a:path w="24489" h="19257" extrusionOk="0">
                  <a:moveTo>
                    <a:pt x="22480" y="0"/>
                  </a:moveTo>
                  <a:cubicBezTo>
                    <a:pt x="20013" y="1830"/>
                    <a:pt x="17248" y="3243"/>
                    <a:pt x="14324" y="4138"/>
                  </a:cubicBezTo>
                  <a:cubicBezTo>
                    <a:pt x="9609" y="5570"/>
                    <a:pt x="4437" y="5689"/>
                    <a:pt x="1" y="7659"/>
                  </a:cubicBezTo>
                  <a:lnTo>
                    <a:pt x="1" y="19256"/>
                  </a:lnTo>
                  <a:lnTo>
                    <a:pt x="24489" y="19256"/>
                  </a:lnTo>
                  <a:lnTo>
                    <a:pt x="24489" y="4516"/>
                  </a:lnTo>
                  <a:cubicBezTo>
                    <a:pt x="24489" y="2705"/>
                    <a:pt x="23713" y="1114"/>
                    <a:pt x="22480" y="0"/>
                  </a:cubicBezTo>
                  <a:close/>
                </a:path>
              </a:pathLst>
            </a:custGeom>
            <a:solidFill>
              <a:srgbClr val="45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
            <p:cNvSpPr/>
            <p:nvPr/>
          </p:nvSpPr>
          <p:spPr>
            <a:xfrm>
              <a:off x="6184675" y="5063600"/>
              <a:ext cx="612700" cy="520700"/>
            </a:xfrm>
            <a:custGeom>
              <a:avLst/>
              <a:gdLst/>
              <a:ahLst/>
              <a:cxnLst/>
              <a:rect l="l" t="t" r="r" b="b"/>
              <a:pathLst>
                <a:path w="24508" h="20828" extrusionOk="0">
                  <a:moveTo>
                    <a:pt x="6107" y="0"/>
                  </a:moveTo>
                  <a:cubicBezTo>
                    <a:pt x="2745" y="0"/>
                    <a:pt x="20" y="2725"/>
                    <a:pt x="0" y="6087"/>
                  </a:cubicBezTo>
                  <a:lnTo>
                    <a:pt x="0" y="20828"/>
                  </a:lnTo>
                  <a:lnTo>
                    <a:pt x="239" y="20828"/>
                  </a:lnTo>
                  <a:lnTo>
                    <a:pt x="239" y="6207"/>
                  </a:lnTo>
                  <a:cubicBezTo>
                    <a:pt x="239" y="2885"/>
                    <a:pt x="2924" y="159"/>
                    <a:pt x="6246" y="159"/>
                  </a:cubicBezTo>
                  <a:lnTo>
                    <a:pt x="18480" y="159"/>
                  </a:lnTo>
                  <a:cubicBezTo>
                    <a:pt x="21802" y="159"/>
                    <a:pt x="24508" y="2885"/>
                    <a:pt x="24508" y="6207"/>
                  </a:cubicBezTo>
                  <a:lnTo>
                    <a:pt x="24508" y="6087"/>
                  </a:lnTo>
                  <a:cubicBezTo>
                    <a:pt x="24508" y="2725"/>
                    <a:pt x="21802" y="0"/>
                    <a:pt x="18441"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
            <p:cNvSpPr/>
            <p:nvPr/>
          </p:nvSpPr>
          <p:spPr>
            <a:xfrm>
              <a:off x="5385475" y="5031275"/>
              <a:ext cx="650525" cy="553025"/>
            </a:xfrm>
            <a:custGeom>
              <a:avLst/>
              <a:gdLst/>
              <a:ahLst/>
              <a:cxnLst/>
              <a:rect l="l" t="t" r="r" b="b"/>
              <a:pathLst>
                <a:path w="26021" h="22121" extrusionOk="0">
                  <a:moveTo>
                    <a:pt x="6466" y="0"/>
                  </a:moveTo>
                  <a:cubicBezTo>
                    <a:pt x="2905" y="0"/>
                    <a:pt x="1" y="2885"/>
                    <a:pt x="1" y="6465"/>
                  </a:cubicBezTo>
                  <a:lnTo>
                    <a:pt x="1" y="22121"/>
                  </a:lnTo>
                  <a:lnTo>
                    <a:pt x="26020" y="22121"/>
                  </a:lnTo>
                  <a:lnTo>
                    <a:pt x="26020" y="6465"/>
                  </a:lnTo>
                  <a:cubicBezTo>
                    <a:pt x="26020" y="2904"/>
                    <a:pt x="23136" y="0"/>
                    <a:pt x="19555"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
            <p:cNvSpPr/>
            <p:nvPr/>
          </p:nvSpPr>
          <p:spPr>
            <a:xfrm>
              <a:off x="5422275" y="5063600"/>
              <a:ext cx="612725" cy="520700"/>
            </a:xfrm>
            <a:custGeom>
              <a:avLst/>
              <a:gdLst/>
              <a:ahLst/>
              <a:cxnLst/>
              <a:rect l="l" t="t" r="r" b="b"/>
              <a:pathLst>
                <a:path w="24509" h="20828" extrusionOk="0">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
            <p:cNvSpPr/>
            <p:nvPr/>
          </p:nvSpPr>
          <p:spPr>
            <a:xfrm>
              <a:off x="5385475" y="5265000"/>
              <a:ext cx="134300" cy="319300"/>
            </a:xfrm>
            <a:custGeom>
              <a:avLst/>
              <a:gdLst/>
              <a:ahLst/>
              <a:cxnLst/>
              <a:rect l="l" t="t" r="r" b="b"/>
              <a:pathLst>
                <a:path w="5372" h="12772" extrusionOk="0">
                  <a:moveTo>
                    <a:pt x="1" y="1"/>
                  </a:moveTo>
                  <a:lnTo>
                    <a:pt x="1" y="12772"/>
                  </a:lnTo>
                  <a:lnTo>
                    <a:pt x="5372" y="12772"/>
                  </a:lnTo>
                  <a:lnTo>
                    <a:pt x="1492" y="1154"/>
                  </a:lnTo>
                  <a:cubicBezTo>
                    <a:pt x="1209" y="1303"/>
                    <a:pt x="996" y="1390"/>
                    <a:pt x="824" y="1390"/>
                  </a:cubicBezTo>
                  <a:cubicBezTo>
                    <a:pt x="465" y="1390"/>
                    <a:pt x="283" y="1009"/>
                    <a:pt x="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
            <p:cNvSpPr/>
            <p:nvPr/>
          </p:nvSpPr>
          <p:spPr>
            <a:xfrm>
              <a:off x="5422775" y="5102375"/>
              <a:ext cx="612225" cy="481925"/>
            </a:xfrm>
            <a:custGeom>
              <a:avLst/>
              <a:gdLst/>
              <a:ahLst/>
              <a:cxnLst/>
              <a:rect l="l" t="t" r="r" b="b"/>
              <a:pathLst>
                <a:path w="24489" h="19277" extrusionOk="0">
                  <a:moveTo>
                    <a:pt x="22479" y="1"/>
                  </a:moveTo>
                  <a:cubicBezTo>
                    <a:pt x="20013" y="1851"/>
                    <a:pt x="17267" y="3263"/>
                    <a:pt x="14323" y="4158"/>
                  </a:cubicBezTo>
                  <a:cubicBezTo>
                    <a:pt x="9629" y="5571"/>
                    <a:pt x="4456" y="5710"/>
                    <a:pt x="0" y="7659"/>
                  </a:cubicBezTo>
                  <a:lnTo>
                    <a:pt x="0" y="19277"/>
                  </a:lnTo>
                  <a:lnTo>
                    <a:pt x="24488" y="19277"/>
                  </a:lnTo>
                  <a:lnTo>
                    <a:pt x="24488" y="4536"/>
                  </a:lnTo>
                  <a:cubicBezTo>
                    <a:pt x="24488" y="2706"/>
                    <a:pt x="23732" y="1115"/>
                    <a:pt x="22479"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
            <p:cNvSpPr/>
            <p:nvPr/>
          </p:nvSpPr>
          <p:spPr>
            <a:xfrm>
              <a:off x="5422775" y="5063600"/>
              <a:ext cx="611725" cy="520700"/>
            </a:xfrm>
            <a:custGeom>
              <a:avLst/>
              <a:gdLst/>
              <a:ahLst/>
              <a:cxnLst/>
              <a:rect l="l" t="t" r="r" b="b"/>
              <a:pathLst>
                <a:path w="24469" h="20828" extrusionOk="0">
                  <a:moveTo>
                    <a:pt x="6068" y="0"/>
                  </a:moveTo>
                  <a:cubicBezTo>
                    <a:pt x="2706" y="0"/>
                    <a:pt x="0" y="2725"/>
                    <a:pt x="0" y="6087"/>
                  </a:cubicBezTo>
                  <a:lnTo>
                    <a:pt x="0" y="20828"/>
                  </a:lnTo>
                  <a:lnTo>
                    <a:pt x="199" y="20828"/>
                  </a:lnTo>
                  <a:lnTo>
                    <a:pt x="199" y="6207"/>
                  </a:lnTo>
                  <a:cubicBezTo>
                    <a:pt x="199" y="2885"/>
                    <a:pt x="2885" y="159"/>
                    <a:pt x="6207" y="159"/>
                  </a:cubicBezTo>
                  <a:lnTo>
                    <a:pt x="18441" y="159"/>
                  </a:lnTo>
                  <a:cubicBezTo>
                    <a:pt x="21763" y="159"/>
                    <a:pt x="24468" y="2885"/>
                    <a:pt x="24468" y="6207"/>
                  </a:cubicBezTo>
                  <a:lnTo>
                    <a:pt x="24468" y="6087"/>
                  </a:lnTo>
                  <a:cubicBezTo>
                    <a:pt x="24468" y="2725"/>
                    <a:pt x="21763" y="0"/>
                    <a:pt x="1840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
            <p:cNvSpPr/>
            <p:nvPr/>
          </p:nvSpPr>
          <p:spPr>
            <a:xfrm>
              <a:off x="4622600" y="5031275"/>
              <a:ext cx="650500" cy="553025"/>
            </a:xfrm>
            <a:custGeom>
              <a:avLst/>
              <a:gdLst/>
              <a:ahLst/>
              <a:cxnLst/>
              <a:rect l="l" t="t" r="r" b="b"/>
              <a:pathLst>
                <a:path w="26020" h="22121" extrusionOk="0">
                  <a:moveTo>
                    <a:pt x="6465" y="0"/>
                  </a:moveTo>
                  <a:cubicBezTo>
                    <a:pt x="2904" y="0"/>
                    <a:pt x="0" y="2885"/>
                    <a:pt x="0" y="6465"/>
                  </a:cubicBezTo>
                  <a:lnTo>
                    <a:pt x="0" y="22121"/>
                  </a:lnTo>
                  <a:lnTo>
                    <a:pt x="26020" y="22121"/>
                  </a:lnTo>
                  <a:lnTo>
                    <a:pt x="26020" y="6465"/>
                  </a:lnTo>
                  <a:cubicBezTo>
                    <a:pt x="26020" y="2904"/>
                    <a:pt x="23135" y="0"/>
                    <a:pt x="19555"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
            <p:cNvSpPr/>
            <p:nvPr/>
          </p:nvSpPr>
          <p:spPr>
            <a:xfrm>
              <a:off x="4659900" y="5063600"/>
              <a:ext cx="613200" cy="520700"/>
            </a:xfrm>
            <a:custGeom>
              <a:avLst/>
              <a:gdLst/>
              <a:ahLst/>
              <a:cxnLst/>
              <a:rect l="l" t="t" r="r" b="b"/>
              <a:pathLst>
                <a:path w="24528" h="20828" extrusionOk="0">
                  <a:moveTo>
                    <a:pt x="608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
            <p:cNvSpPr/>
            <p:nvPr/>
          </p:nvSpPr>
          <p:spPr>
            <a:xfrm>
              <a:off x="4622600" y="5265000"/>
              <a:ext cx="134300" cy="319300"/>
            </a:xfrm>
            <a:custGeom>
              <a:avLst/>
              <a:gdLst/>
              <a:ahLst/>
              <a:cxnLst/>
              <a:rect l="l" t="t" r="r" b="b"/>
              <a:pathLst>
                <a:path w="5372" h="12772" extrusionOk="0">
                  <a:moveTo>
                    <a:pt x="0" y="1"/>
                  </a:moveTo>
                  <a:lnTo>
                    <a:pt x="0" y="12772"/>
                  </a:lnTo>
                  <a:lnTo>
                    <a:pt x="5371" y="12772"/>
                  </a:lnTo>
                  <a:lnTo>
                    <a:pt x="1492" y="1154"/>
                  </a:lnTo>
                  <a:cubicBezTo>
                    <a:pt x="1215" y="1303"/>
                    <a:pt x="1007" y="1390"/>
                    <a:pt x="837" y="1390"/>
                  </a:cubicBezTo>
                  <a:cubicBezTo>
                    <a:pt x="483" y="1390"/>
                    <a:pt x="296" y="1009"/>
                    <a:pt x="0"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
            <p:cNvSpPr/>
            <p:nvPr/>
          </p:nvSpPr>
          <p:spPr>
            <a:xfrm>
              <a:off x="4660875" y="5102375"/>
              <a:ext cx="612225" cy="481925"/>
            </a:xfrm>
            <a:custGeom>
              <a:avLst/>
              <a:gdLst/>
              <a:ahLst/>
              <a:cxnLst/>
              <a:rect l="l" t="t" r="r" b="b"/>
              <a:pathLst>
                <a:path w="24489" h="19277" extrusionOk="0">
                  <a:moveTo>
                    <a:pt x="22460" y="1"/>
                  </a:moveTo>
                  <a:cubicBezTo>
                    <a:pt x="20013" y="1851"/>
                    <a:pt x="17248" y="3263"/>
                    <a:pt x="14324" y="4158"/>
                  </a:cubicBezTo>
                  <a:cubicBezTo>
                    <a:pt x="9609" y="5571"/>
                    <a:pt x="4437" y="5710"/>
                    <a:pt x="1" y="7659"/>
                  </a:cubicBezTo>
                  <a:lnTo>
                    <a:pt x="1" y="19277"/>
                  </a:lnTo>
                  <a:lnTo>
                    <a:pt x="24489" y="19277"/>
                  </a:lnTo>
                  <a:lnTo>
                    <a:pt x="24489" y="4536"/>
                  </a:lnTo>
                  <a:cubicBezTo>
                    <a:pt x="24489" y="2706"/>
                    <a:pt x="23713" y="1115"/>
                    <a:pt x="22460"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
            <p:cNvSpPr/>
            <p:nvPr/>
          </p:nvSpPr>
          <p:spPr>
            <a:xfrm>
              <a:off x="4659900" y="5063600"/>
              <a:ext cx="612700" cy="520700"/>
            </a:xfrm>
            <a:custGeom>
              <a:avLst/>
              <a:gdLst/>
              <a:ahLst/>
              <a:cxnLst/>
              <a:rect l="l" t="t" r="r" b="b"/>
              <a:pathLst>
                <a:path w="24508" h="20828" extrusionOk="0">
                  <a:moveTo>
                    <a:pt x="6107" y="0"/>
                  </a:moveTo>
                  <a:cubicBezTo>
                    <a:pt x="2745" y="0"/>
                    <a:pt x="40" y="2725"/>
                    <a:pt x="0" y="6087"/>
                  </a:cubicBezTo>
                  <a:lnTo>
                    <a:pt x="0" y="20828"/>
                  </a:lnTo>
                  <a:lnTo>
                    <a:pt x="239" y="20828"/>
                  </a:lnTo>
                  <a:lnTo>
                    <a:pt x="239" y="6207"/>
                  </a:lnTo>
                  <a:cubicBezTo>
                    <a:pt x="239" y="2885"/>
                    <a:pt x="2924" y="159"/>
                    <a:pt x="6246" y="159"/>
                  </a:cubicBezTo>
                  <a:lnTo>
                    <a:pt x="18480" y="159"/>
                  </a:lnTo>
                  <a:cubicBezTo>
                    <a:pt x="21783" y="159"/>
                    <a:pt x="24508" y="2885"/>
                    <a:pt x="24508" y="6207"/>
                  </a:cubicBezTo>
                  <a:lnTo>
                    <a:pt x="24508" y="6087"/>
                  </a:lnTo>
                  <a:cubicBezTo>
                    <a:pt x="24508" y="2725"/>
                    <a:pt x="21783" y="0"/>
                    <a:pt x="1844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
            <p:cNvSpPr/>
            <p:nvPr/>
          </p:nvSpPr>
          <p:spPr>
            <a:xfrm>
              <a:off x="3860700" y="5031275"/>
              <a:ext cx="650025" cy="553025"/>
            </a:xfrm>
            <a:custGeom>
              <a:avLst/>
              <a:gdLst/>
              <a:ahLst/>
              <a:cxnLst/>
              <a:rect l="l" t="t" r="r" b="b"/>
              <a:pathLst>
                <a:path w="26001" h="22121" extrusionOk="0">
                  <a:moveTo>
                    <a:pt x="6466" y="0"/>
                  </a:moveTo>
                  <a:cubicBezTo>
                    <a:pt x="2905" y="0"/>
                    <a:pt x="1" y="2885"/>
                    <a:pt x="1" y="6465"/>
                  </a:cubicBezTo>
                  <a:lnTo>
                    <a:pt x="1" y="22121"/>
                  </a:lnTo>
                  <a:lnTo>
                    <a:pt x="26000" y="22121"/>
                  </a:lnTo>
                  <a:lnTo>
                    <a:pt x="26000" y="6465"/>
                  </a:lnTo>
                  <a:cubicBezTo>
                    <a:pt x="26000" y="2904"/>
                    <a:pt x="23116" y="0"/>
                    <a:pt x="19535"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
            <p:cNvSpPr/>
            <p:nvPr/>
          </p:nvSpPr>
          <p:spPr>
            <a:xfrm>
              <a:off x="3897000" y="5063600"/>
              <a:ext cx="613225" cy="520700"/>
            </a:xfrm>
            <a:custGeom>
              <a:avLst/>
              <a:gdLst/>
              <a:ahLst/>
              <a:cxnLst/>
              <a:rect l="l" t="t" r="r" b="b"/>
              <a:pathLst>
                <a:path w="24529" h="20828" extrusionOk="0">
                  <a:moveTo>
                    <a:pt x="6108" y="0"/>
                  </a:moveTo>
                  <a:cubicBezTo>
                    <a:pt x="2746" y="0"/>
                    <a:pt x="1" y="2725"/>
                    <a:pt x="1" y="6087"/>
                  </a:cubicBezTo>
                  <a:lnTo>
                    <a:pt x="1" y="20828"/>
                  </a:lnTo>
                  <a:lnTo>
                    <a:pt x="24528" y="20828"/>
                  </a:lnTo>
                  <a:lnTo>
                    <a:pt x="24528" y="6087"/>
                  </a:lnTo>
                  <a:cubicBezTo>
                    <a:pt x="24528" y="2725"/>
                    <a:pt x="21803" y="0"/>
                    <a:pt x="1844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
            <p:cNvSpPr/>
            <p:nvPr/>
          </p:nvSpPr>
          <p:spPr>
            <a:xfrm>
              <a:off x="3860700" y="5265000"/>
              <a:ext cx="134300" cy="319300"/>
            </a:xfrm>
            <a:custGeom>
              <a:avLst/>
              <a:gdLst/>
              <a:ahLst/>
              <a:cxnLst/>
              <a:rect l="l" t="t" r="r" b="b"/>
              <a:pathLst>
                <a:path w="5372" h="12772" extrusionOk="0">
                  <a:moveTo>
                    <a:pt x="1" y="1"/>
                  </a:moveTo>
                  <a:lnTo>
                    <a:pt x="1" y="12772"/>
                  </a:lnTo>
                  <a:lnTo>
                    <a:pt x="5372" y="12772"/>
                  </a:lnTo>
                  <a:lnTo>
                    <a:pt x="1493" y="1154"/>
                  </a:lnTo>
                  <a:cubicBezTo>
                    <a:pt x="1209" y="1303"/>
                    <a:pt x="996" y="1390"/>
                    <a:pt x="824" y="1390"/>
                  </a:cubicBezTo>
                  <a:cubicBezTo>
                    <a:pt x="465" y="1390"/>
                    <a:pt x="283" y="1009"/>
                    <a:pt x="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
            <p:cNvSpPr/>
            <p:nvPr/>
          </p:nvSpPr>
          <p:spPr>
            <a:xfrm>
              <a:off x="3898000" y="5102375"/>
              <a:ext cx="612225" cy="481925"/>
            </a:xfrm>
            <a:custGeom>
              <a:avLst/>
              <a:gdLst/>
              <a:ahLst/>
              <a:cxnLst/>
              <a:rect l="l" t="t" r="r" b="b"/>
              <a:pathLst>
                <a:path w="24489" h="19277" extrusionOk="0">
                  <a:moveTo>
                    <a:pt x="22479" y="1"/>
                  </a:moveTo>
                  <a:cubicBezTo>
                    <a:pt x="20013" y="1851"/>
                    <a:pt x="17247" y="3263"/>
                    <a:pt x="14323" y="4158"/>
                  </a:cubicBezTo>
                  <a:cubicBezTo>
                    <a:pt x="9629" y="5571"/>
                    <a:pt x="4456" y="5710"/>
                    <a:pt x="1" y="7659"/>
                  </a:cubicBezTo>
                  <a:lnTo>
                    <a:pt x="1" y="19277"/>
                  </a:lnTo>
                  <a:lnTo>
                    <a:pt x="24488" y="19277"/>
                  </a:lnTo>
                  <a:lnTo>
                    <a:pt x="24488" y="4536"/>
                  </a:lnTo>
                  <a:cubicBezTo>
                    <a:pt x="24488" y="2706"/>
                    <a:pt x="23713" y="1115"/>
                    <a:pt x="22479"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
            <p:cNvSpPr/>
            <p:nvPr/>
          </p:nvSpPr>
          <p:spPr>
            <a:xfrm>
              <a:off x="3898000" y="5063600"/>
              <a:ext cx="612225" cy="520700"/>
            </a:xfrm>
            <a:custGeom>
              <a:avLst/>
              <a:gdLst/>
              <a:ahLst/>
              <a:cxnLst/>
              <a:rect l="l" t="t" r="r" b="b"/>
              <a:pathLst>
                <a:path w="24489" h="20828" extrusionOk="0">
                  <a:moveTo>
                    <a:pt x="6088" y="0"/>
                  </a:moveTo>
                  <a:cubicBezTo>
                    <a:pt x="2726" y="0"/>
                    <a:pt x="1" y="2725"/>
                    <a:pt x="1" y="6087"/>
                  </a:cubicBezTo>
                  <a:lnTo>
                    <a:pt x="1" y="20828"/>
                  </a:lnTo>
                  <a:lnTo>
                    <a:pt x="219" y="20828"/>
                  </a:lnTo>
                  <a:lnTo>
                    <a:pt x="219" y="6207"/>
                  </a:lnTo>
                  <a:cubicBezTo>
                    <a:pt x="219" y="2885"/>
                    <a:pt x="2905" y="159"/>
                    <a:pt x="6247" y="159"/>
                  </a:cubicBezTo>
                  <a:lnTo>
                    <a:pt x="18481" y="159"/>
                  </a:lnTo>
                  <a:cubicBezTo>
                    <a:pt x="21783" y="159"/>
                    <a:pt x="24488" y="2885"/>
                    <a:pt x="24488" y="6207"/>
                  </a:cubicBezTo>
                  <a:lnTo>
                    <a:pt x="24488" y="6087"/>
                  </a:lnTo>
                  <a:cubicBezTo>
                    <a:pt x="24488" y="2725"/>
                    <a:pt x="21783" y="0"/>
                    <a:pt x="1842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3"/>
          <p:cNvSpPr txBox="1">
            <a:spLocks noGrp="1"/>
          </p:cNvSpPr>
          <p:nvPr>
            <p:ph type="title"/>
          </p:nvPr>
        </p:nvSpPr>
        <p:spPr>
          <a:xfrm>
            <a:off x="4862843" y="1830621"/>
            <a:ext cx="35667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7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22" name="Google Shape;322;p3"/>
          <p:cNvSpPr txBox="1">
            <a:spLocks noGrp="1"/>
          </p:cNvSpPr>
          <p:nvPr>
            <p:ph type="subTitle" idx="1"/>
          </p:nvPr>
        </p:nvSpPr>
        <p:spPr>
          <a:xfrm>
            <a:off x="4862843" y="2690664"/>
            <a:ext cx="2877000" cy="6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3"/>
        <p:cNvGrpSpPr/>
        <p:nvPr/>
      </p:nvGrpSpPr>
      <p:grpSpPr>
        <a:xfrm>
          <a:off x="0" y="0"/>
          <a:ext cx="0" cy="0"/>
          <a:chOff x="0" y="0"/>
          <a:chExt cx="0" cy="0"/>
        </a:xfrm>
      </p:grpSpPr>
      <p:grpSp>
        <p:nvGrpSpPr>
          <p:cNvPr id="324" name="Google Shape;324;p4"/>
          <p:cNvGrpSpPr/>
          <p:nvPr/>
        </p:nvGrpSpPr>
        <p:grpSpPr>
          <a:xfrm>
            <a:off x="-228600" y="347143"/>
            <a:ext cx="8972640" cy="4363055"/>
            <a:chOff x="-228600" y="347143"/>
            <a:chExt cx="8972640" cy="4363055"/>
          </a:xfrm>
        </p:grpSpPr>
        <p:sp>
          <p:nvSpPr>
            <p:cNvPr id="325" name="Google Shape;325;p4"/>
            <p:cNvSpPr/>
            <p:nvPr/>
          </p:nvSpPr>
          <p:spPr>
            <a:xfrm>
              <a:off x="-228600" y="683150"/>
              <a:ext cx="8702571" cy="4027048"/>
            </a:xfrm>
            <a:custGeom>
              <a:avLst/>
              <a:gdLst/>
              <a:ahLst/>
              <a:cxnLst/>
              <a:rect l="l" t="t" r="r" b="b"/>
              <a:pathLst>
                <a:path w="284607" h="134112" extrusionOk="0">
                  <a:moveTo>
                    <a:pt x="273939" y="0"/>
                  </a:moveTo>
                  <a:lnTo>
                    <a:pt x="0" y="134112"/>
                  </a:lnTo>
                  <a:lnTo>
                    <a:pt x="266700" y="134112"/>
                  </a:lnTo>
                  <a:lnTo>
                    <a:pt x="284607" y="8763"/>
                  </a:lnTo>
                  <a:close/>
                </a:path>
              </a:pathLst>
            </a:custGeom>
            <a:gradFill>
              <a:gsLst>
                <a:gs pos="0">
                  <a:srgbClr val="FFF6DB">
                    <a:alpha val="1960"/>
                  </a:srgbClr>
                </a:gs>
                <a:gs pos="100000">
                  <a:srgbClr val="FAD25C">
                    <a:alpha val="29411"/>
                  </a:srgbClr>
                </a:gs>
              </a:gsLst>
              <a:lin ang="18900044" scaled="0"/>
            </a:gradFill>
            <a:ln>
              <a:noFill/>
            </a:ln>
          </p:spPr>
        </p:sp>
        <p:grpSp>
          <p:nvGrpSpPr>
            <p:cNvPr id="326" name="Google Shape;326;p4"/>
            <p:cNvGrpSpPr/>
            <p:nvPr/>
          </p:nvGrpSpPr>
          <p:grpSpPr>
            <a:xfrm>
              <a:off x="8076260" y="347143"/>
              <a:ext cx="667780" cy="667824"/>
              <a:chOff x="8304860" y="-186257"/>
              <a:chExt cx="667780" cy="667824"/>
            </a:xfrm>
          </p:grpSpPr>
          <p:sp>
            <p:nvSpPr>
              <p:cNvPr id="327" name="Google Shape;327;p4"/>
              <p:cNvSpPr/>
              <p:nvPr/>
            </p:nvSpPr>
            <p:spPr>
              <a:xfrm rot="2373635">
                <a:off x="8691939" y="-98328"/>
                <a:ext cx="154012" cy="122309"/>
              </a:xfrm>
              <a:custGeom>
                <a:avLst/>
                <a:gdLst/>
                <a:ahLst/>
                <a:cxnLst/>
                <a:rect l="l" t="t" r="r" b="b"/>
                <a:pathLst>
                  <a:path w="2429" h="1929" extrusionOk="0">
                    <a:moveTo>
                      <a:pt x="250" y="1929"/>
                    </a:moveTo>
                    <a:lnTo>
                      <a:pt x="0" y="464"/>
                    </a:lnTo>
                    <a:cubicBezTo>
                      <a:pt x="0" y="464"/>
                      <a:pt x="1215" y="0"/>
                      <a:pt x="2429" y="464"/>
                    </a:cubicBezTo>
                    <a:lnTo>
                      <a:pt x="2179" y="1929"/>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
              <p:cNvSpPr/>
              <p:nvPr/>
            </p:nvSpPr>
            <p:spPr>
              <a:xfrm rot="2373635">
                <a:off x="8393925" y="-72211"/>
                <a:ext cx="505848" cy="410740"/>
              </a:xfrm>
              <a:custGeom>
                <a:avLst/>
                <a:gdLst/>
                <a:ahLst/>
                <a:cxnLst/>
                <a:rect l="l" t="t" r="r" b="b"/>
                <a:pathLst>
                  <a:path w="7978" h="6478" extrusionOk="0">
                    <a:moveTo>
                      <a:pt x="0" y="834"/>
                    </a:moveTo>
                    <a:lnTo>
                      <a:pt x="476" y="6478"/>
                    </a:lnTo>
                    <a:cubicBezTo>
                      <a:pt x="2703" y="5787"/>
                      <a:pt x="4977" y="5811"/>
                      <a:pt x="7513" y="6478"/>
                    </a:cubicBezTo>
                    <a:lnTo>
                      <a:pt x="7977" y="834"/>
                    </a:lnTo>
                    <a:cubicBezTo>
                      <a:pt x="5703" y="1"/>
                      <a:pt x="2429" y="1"/>
                      <a:pt x="0" y="8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
              <p:cNvSpPr/>
              <p:nvPr/>
            </p:nvSpPr>
            <p:spPr>
              <a:xfrm rot="2373635">
                <a:off x="8289601" y="239826"/>
                <a:ext cx="446184" cy="112545"/>
              </a:xfrm>
              <a:custGeom>
                <a:avLst/>
                <a:gdLst/>
                <a:ahLst/>
                <a:cxnLst/>
                <a:rect l="l" t="t" r="r" b="b"/>
                <a:pathLst>
                  <a:path w="7037" h="1775" extrusionOk="0">
                    <a:moveTo>
                      <a:pt x="0" y="798"/>
                    </a:moveTo>
                    <a:lnTo>
                      <a:pt x="1048" y="1655"/>
                    </a:lnTo>
                    <a:lnTo>
                      <a:pt x="5692" y="1774"/>
                    </a:lnTo>
                    <a:lnTo>
                      <a:pt x="7037" y="798"/>
                    </a:lnTo>
                    <a:cubicBezTo>
                      <a:pt x="4656" y="84"/>
                      <a:pt x="2513" y="0"/>
                      <a:pt x="0" y="79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
              <p:cNvSpPr/>
              <p:nvPr/>
            </p:nvSpPr>
            <p:spPr>
              <a:xfrm rot="2373635">
                <a:off x="8345212" y="270738"/>
                <a:ext cx="319373" cy="67210"/>
              </a:xfrm>
              <a:custGeom>
                <a:avLst/>
                <a:gdLst/>
                <a:ahLst/>
                <a:cxnLst/>
                <a:rect l="l" t="t" r="r" b="b"/>
                <a:pathLst>
                  <a:path w="5037" h="1060" extrusionOk="0">
                    <a:moveTo>
                      <a:pt x="5037" y="524"/>
                    </a:moveTo>
                    <a:cubicBezTo>
                      <a:pt x="5037" y="822"/>
                      <a:pt x="3906" y="1060"/>
                      <a:pt x="2525" y="1060"/>
                    </a:cubicBezTo>
                    <a:cubicBezTo>
                      <a:pt x="1132" y="1060"/>
                      <a:pt x="1" y="822"/>
                      <a:pt x="1" y="524"/>
                    </a:cubicBezTo>
                    <a:cubicBezTo>
                      <a:pt x="1" y="238"/>
                      <a:pt x="1132" y="0"/>
                      <a:pt x="2525" y="0"/>
                    </a:cubicBezTo>
                    <a:cubicBezTo>
                      <a:pt x="3906" y="0"/>
                      <a:pt x="5037" y="238"/>
                      <a:pt x="5037" y="52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1" name="Google Shape;331;p4"/>
          <p:cNvSpPr/>
          <p:nvPr/>
        </p:nvSpPr>
        <p:spPr>
          <a:xfrm>
            <a:off x="-7175" y="4096150"/>
            <a:ext cx="9158700" cy="896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 name="Google Shape;332;p4"/>
          <p:cNvGrpSpPr/>
          <p:nvPr/>
        </p:nvGrpSpPr>
        <p:grpSpPr>
          <a:xfrm>
            <a:off x="-1700930" y="-1087059"/>
            <a:ext cx="12551594" cy="3254063"/>
            <a:chOff x="-1700930" y="-1087059"/>
            <a:chExt cx="12551594" cy="3254063"/>
          </a:xfrm>
        </p:grpSpPr>
        <p:grpSp>
          <p:nvGrpSpPr>
            <p:cNvPr id="333" name="Google Shape;333;p4"/>
            <p:cNvGrpSpPr/>
            <p:nvPr/>
          </p:nvGrpSpPr>
          <p:grpSpPr>
            <a:xfrm rot="-2336481">
              <a:off x="-1326197" y="-511440"/>
              <a:ext cx="2575089" cy="2102826"/>
              <a:chOff x="-580150" y="114125"/>
              <a:chExt cx="2183925" cy="1783400"/>
            </a:xfrm>
          </p:grpSpPr>
          <p:sp>
            <p:nvSpPr>
              <p:cNvPr id="334" name="Google Shape;334;p4"/>
              <p:cNvSpPr/>
              <p:nvPr/>
            </p:nvSpPr>
            <p:spPr>
              <a:xfrm>
                <a:off x="-580150" y="114125"/>
                <a:ext cx="2183925" cy="1783400"/>
              </a:xfrm>
              <a:custGeom>
                <a:avLst/>
                <a:gdLst/>
                <a:ahLst/>
                <a:cxnLst/>
                <a:rect l="l" t="t" r="r" b="b"/>
                <a:pathLst>
                  <a:path w="87357" h="71336" extrusionOk="0">
                    <a:moveTo>
                      <a:pt x="52853" y="1"/>
                    </a:moveTo>
                    <a:lnTo>
                      <a:pt x="1" y="65866"/>
                    </a:lnTo>
                    <a:cubicBezTo>
                      <a:pt x="60" y="65914"/>
                      <a:pt x="120" y="65973"/>
                      <a:pt x="179" y="66021"/>
                    </a:cubicBezTo>
                    <a:cubicBezTo>
                      <a:pt x="4680" y="69627"/>
                      <a:pt x="10371" y="71335"/>
                      <a:pt x="16844" y="71335"/>
                    </a:cubicBezTo>
                    <a:cubicBezTo>
                      <a:pt x="36916" y="71335"/>
                      <a:pt x="64499" y="54907"/>
                      <a:pt x="87357" y="27683"/>
                    </a:cubicBezTo>
                    <a:lnTo>
                      <a:pt x="52853"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
              <p:cNvSpPr/>
              <p:nvPr/>
            </p:nvSpPr>
            <p:spPr>
              <a:xfrm>
                <a:off x="-580150" y="114125"/>
                <a:ext cx="2069325" cy="1751300"/>
              </a:xfrm>
              <a:custGeom>
                <a:avLst/>
                <a:gdLst/>
                <a:ahLst/>
                <a:cxnLst/>
                <a:rect l="l" t="t" r="r" b="b"/>
                <a:pathLst>
                  <a:path w="82773" h="70052" extrusionOk="0">
                    <a:moveTo>
                      <a:pt x="52853" y="1"/>
                    </a:moveTo>
                    <a:lnTo>
                      <a:pt x="1" y="65866"/>
                    </a:lnTo>
                    <a:cubicBezTo>
                      <a:pt x="48" y="65914"/>
                      <a:pt x="108" y="65961"/>
                      <a:pt x="156" y="66009"/>
                    </a:cubicBezTo>
                    <a:cubicBezTo>
                      <a:pt x="3571" y="68750"/>
                      <a:pt x="7922" y="70052"/>
                      <a:pt x="12947" y="70052"/>
                    </a:cubicBezTo>
                    <a:cubicBezTo>
                      <a:pt x="31451" y="70052"/>
                      <a:pt x="59093" y="52405"/>
                      <a:pt x="82773" y="24016"/>
                    </a:cubicBezTo>
                    <a:lnTo>
                      <a:pt x="52853" y="1"/>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
              <p:cNvSpPr/>
              <p:nvPr/>
            </p:nvSpPr>
            <p:spPr>
              <a:xfrm>
                <a:off x="-580150" y="114125"/>
                <a:ext cx="1882700" cy="1706800"/>
              </a:xfrm>
              <a:custGeom>
                <a:avLst/>
                <a:gdLst/>
                <a:ahLst/>
                <a:cxnLst/>
                <a:rect l="l" t="t" r="r" b="b"/>
                <a:pathLst>
                  <a:path w="75308" h="68272" extrusionOk="0">
                    <a:moveTo>
                      <a:pt x="52853" y="1"/>
                    </a:moveTo>
                    <a:lnTo>
                      <a:pt x="1" y="65866"/>
                    </a:lnTo>
                    <a:cubicBezTo>
                      <a:pt x="48" y="65902"/>
                      <a:pt x="72" y="65926"/>
                      <a:pt x="120" y="65961"/>
                    </a:cubicBezTo>
                    <a:cubicBezTo>
                      <a:pt x="2070" y="67525"/>
                      <a:pt x="4578" y="68272"/>
                      <a:pt x="7541" y="68272"/>
                    </a:cubicBezTo>
                    <a:cubicBezTo>
                      <a:pt x="22833" y="68272"/>
                      <a:pt x="50223" y="48364"/>
                      <a:pt x="75308" y="18003"/>
                    </a:cubicBezTo>
                    <a:lnTo>
                      <a:pt x="52853"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
              <p:cNvSpPr/>
              <p:nvPr/>
            </p:nvSpPr>
            <p:spPr>
              <a:xfrm>
                <a:off x="-414050" y="216825"/>
                <a:ext cx="1452275" cy="1601400"/>
              </a:xfrm>
              <a:custGeom>
                <a:avLst/>
                <a:gdLst/>
                <a:ahLst/>
                <a:cxnLst/>
                <a:rect l="l" t="t" r="r" b="b"/>
                <a:pathLst>
                  <a:path w="58091" h="64056" extrusionOk="0">
                    <a:moveTo>
                      <a:pt x="51328" y="0"/>
                    </a:moveTo>
                    <a:cubicBezTo>
                      <a:pt x="51328" y="0"/>
                      <a:pt x="31056" y="40912"/>
                      <a:pt x="8447" y="58662"/>
                    </a:cubicBezTo>
                    <a:lnTo>
                      <a:pt x="8447" y="58662"/>
                    </a:lnTo>
                    <a:cubicBezTo>
                      <a:pt x="36360" y="38972"/>
                      <a:pt x="58091" y="5596"/>
                      <a:pt x="58091" y="5596"/>
                    </a:cubicBezTo>
                    <a:lnTo>
                      <a:pt x="51328" y="0"/>
                    </a:lnTo>
                    <a:close/>
                    <a:moveTo>
                      <a:pt x="8447" y="58662"/>
                    </a:moveTo>
                    <a:cubicBezTo>
                      <a:pt x="5687" y="60609"/>
                      <a:pt x="2866" y="62422"/>
                      <a:pt x="0" y="64056"/>
                    </a:cubicBezTo>
                    <a:cubicBezTo>
                      <a:pt x="2829" y="62691"/>
                      <a:pt x="5656" y="60853"/>
                      <a:pt x="8447" y="58662"/>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 name="Google Shape;338;p4"/>
            <p:cNvGrpSpPr/>
            <p:nvPr/>
          </p:nvGrpSpPr>
          <p:grpSpPr>
            <a:xfrm rot="2336481" flipH="1">
              <a:off x="7900841" y="-511440"/>
              <a:ext cx="2575089" cy="2102826"/>
              <a:chOff x="-580150" y="114125"/>
              <a:chExt cx="2183925" cy="1783400"/>
            </a:xfrm>
          </p:grpSpPr>
          <p:sp>
            <p:nvSpPr>
              <p:cNvPr id="339" name="Google Shape;339;p4"/>
              <p:cNvSpPr/>
              <p:nvPr/>
            </p:nvSpPr>
            <p:spPr>
              <a:xfrm>
                <a:off x="-580150" y="114125"/>
                <a:ext cx="2183925" cy="1783400"/>
              </a:xfrm>
              <a:custGeom>
                <a:avLst/>
                <a:gdLst/>
                <a:ahLst/>
                <a:cxnLst/>
                <a:rect l="l" t="t" r="r" b="b"/>
                <a:pathLst>
                  <a:path w="87357" h="71336" extrusionOk="0">
                    <a:moveTo>
                      <a:pt x="52853" y="1"/>
                    </a:moveTo>
                    <a:lnTo>
                      <a:pt x="1" y="65866"/>
                    </a:lnTo>
                    <a:cubicBezTo>
                      <a:pt x="60" y="65914"/>
                      <a:pt x="120" y="65973"/>
                      <a:pt x="179" y="66021"/>
                    </a:cubicBezTo>
                    <a:cubicBezTo>
                      <a:pt x="4680" y="69627"/>
                      <a:pt x="10371" y="71335"/>
                      <a:pt x="16844" y="71335"/>
                    </a:cubicBezTo>
                    <a:cubicBezTo>
                      <a:pt x="36916" y="71335"/>
                      <a:pt x="64499" y="54907"/>
                      <a:pt x="87357" y="27683"/>
                    </a:cubicBezTo>
                    <a:lnTo>
                      <a:pt x="52853"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
              <p:cNvSpPr/>
              <p:nvPr/>
            </p:nvSpPr>
            <p:spPr>
              <a:xfrm>
                <a:off x="-580150" y="114125"/>
                <a:ext cx="2069325" cy="1751300"/>
              </a:xfrm>
              <a:custGeom>
                <a:avLst/>
                <a:gdLst/>
                <a:ahLst/>
                <a:cxnLst/>
                <a:rect l="l" t="t" r="r" b="b"/>
                <a:pathLst>
                  <a:path w="82773" h="70052" extrusionOk="0">
                    <a:moveTo>
                      <a:pt x="52853" y="1"/>
                    </a:moveTo>
                    <a:lnTo>
                      <a:pt x="1" y="65866"/>
                    </a:lnTo>
                    <a:cubicBezTo>
                      <a:pt x="48" y="65914"/>
                      <a:pt x="108" y="65961"/>
                      <a:pt x="156" y="66009"/>
                    </a:cubicBezTo>
                    <a:cubicBezTo>
                      <a:pt x="3571" y="68750"/>
                      <a:pt x="7922" y="70052"/>
                      <a:pt x="12947" y="70052"/>
                    </a:cubicBezTo>
                    <a:cubicBezTo>
                      <a:pt x="31451" y="70052"/>
                      <a:pt x="59093" y="52405"/>
                      <a:pt x="82773" y="24016"/>
                    </a:cubicBezTo>
                    <a:lnTo>
                      <a:pt x="52853" y="1"/>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
              <p:cNvSpPr/>
              <p:nvPr/>
            </p:nvSpPr>
            <p:spPr>
              <a:xfrm>
                <a:off x="-580150" y="114125"/>
                <a:ext cx="1882700" cy="1706800"/>
              </a:xfrm>
              <a:custGeom>
                <a:avLst/>
                <a:gdLst/>
                <a:ahLst/>
                <a:cxnLst/>
                <a:rect l="l" t="t" r="r" b="b"/>
                <a:pathLst>
                  <a:path w="75308" h="68272" extrusionOk="0">
                    <a:moveTo>
                      <a:pt x="52853" y="1"/>
                    </a:moveTo>
                    <a:lnTo>
                      <a:pt x="1" y="65866"/>
                    </a:lnTo>
                    <a:cubicBezTo>
                      <a:pt x="48" y="65902"/>
                      <a:pt x="72" y="65926"/>
                      <a:pt x="120" y="65961"/>
                    </a:cubicBezTo>
                    <a:cubicBezTo>
                      <a:pt x="2070" y="67525"/>
                      <a:pt x="4578" y="68272"/>
                      <a:pt x="7541" y="68272"/>
                    </a:cubicBezTo>
                    <a:cubicBezTo>
                      <a:pt x="22833" y="68272"/>
                      <a:pt x="50223" y="48364"/>
                      <a:pt x="75308" y="18003"/>
                    </a:cubicBezTo>
                    <a:lnTo>
                      <a:pt x="52853"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
              <p:cNvSpPr/>
              <p:nvPr/>
            </p:nvSpPr>
            <p:spPr>
              <a:xfrm>
                <a:off x="-414050" y="216825"/>
                <a:ext cx="1452275" cy="1601400"/>
              </a:xfrm>
              <a:custGeom>
                <a:avLst/>
                <a:gdLst/>
                <a:ahLst/>
                <a:cxnLst/>
                <a:rect l="l" t="t" r="r" b="b"/>
                <a:pathLst>
                  <a:path w="58091" h="64056" extrusionOk="0">
                    <a:moveTo>
                      <a:pt x="51328" y="0"/>
                    </a:moveTo>
                    <a:cubicBezTo>
                      <a:pt x="51328" y="0"/>
                      <a:pt x="31056" y="40912"/>
                      <a:pt x="8447" y="58662"/>
                    </a:cubicBezTo>
                    <a:lnTo>
                      <a:pt x="8447" y="58662"/>
                    </a:lnTo>
                    <a:cubicBezTo>
                      <a:pt x="36360" y="38972"/>
                      <a:pt x="58091" y="5596"/>
                      <a:pt x="58091" y="5596"/>
                    </a:cubicBezTo>
                    <a:lnTo>
                      <a:pt x="51328" y="0"/>
                    </a:lnTo>
                    <a:close/>
                    <a:moveTo>
                      <a:pt x="8447" y="58662"/>
                    </a:moveTo>
                    <a:cubicBezTo>
                      <a:pt x="5687" y="60609"/>
                      <a:pt x="2866" y="62422"/>
                      <a:pt x="0" y="64056"/>
                    </a:cubicBezTo>
                    <a:cubicBezTo>
                      <a:pt x="2829" y="62691"/>
                      <a:pt x="5656" y="60853"/>
                      <a:pt x="8447" y="58662"/>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3" name="Google Shape;343;p4"/>
          <p:cNvGrpSpPr/>
          <p:nvPr/>
        </p:nvGrpSpPr>
        <p:grpSpPr>
          <a:xfrm>
            <a:off x="-417858" y="-823150"/>
            <a:ext cx="9978772" cy="1382075"/>
            <a:chOff x="193475" y="-693375"/>
            <a:chExt cx="7221575" cy="1382075"/>
          </a:xfrm>
        </p:grpSpPr>
        <p:sp>
          <p:nvSpPr>
            <p:cNvPr id="344" name="Google Shape;344;p4"/>
            <p:cNvSpPr/>
            <p:nvPr/>
          </p:nvSpPr>
          <p:spPr>
            <a:xfrm>
              <a:off x="363575" y="384325"/>
              <a:ext cx="6883875" cy="304375"/>
            </a:xfrm>
            <a:custGeom>
              <a:avLst/>
              <a:gdLst/>
              <a:ahLst/>
              <a:cxnLst/>
              <a:rect l="l" t="t" r="r" b="b"/>
              <a:pathLst>
                <a:path w="275355" h="12175" extrusionOk="0">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
            <p:cNvSpPr/>
            <p:nvPr/>
          </p:nvSpPr>
          <p:spPr>
            <a:xfrm>
              <a:off x="363575" y="-634175"/>
              <a:ext cx="6695900" cy="1158775"/>
            </a:xfrm>
            <a:custGeom>
              <a:avLst/>
              <a:gdLst/>
              <a:ahLst/>
              <a:cxnLst/>
              <a:rect l="l" t="t" r="r" b="b"/>
              <a:pathLst>
                <a:path w="267836" h="46351" extrusionOk="0">
                  <a:moveTo>
                    <a:pt x="0" y="0"/>
                  </a:moveTo>
                  <a:lnTo>
                    <a:pt x="0" y="46350"/>
                  </a:lnTo>
                  <a:lnTo>
                    <a:pt x="267835" y="46350"/>
                  </a:lnTo>
                  <a:lnTo>
                    <a:pt x="267835"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
            <p:cNvSpPr/>
            <p:nvPr/>
          </p:nvSpPr>
          <p:spPr>
            <a:xfrm>
              <a:off x="363575" y="-634175"/>
              <a:ext cx="363050" cy="1194575"/>
            </a:xfrm>
            <a:custGeom>
              <a:avLst/>
              <a:gdLst/>
              <a:ahLst/>
              <a:cxnLst/>
              <a:rect l="l" t="t" r="r" b="b"/>
              <a:pathLst>
                <a:path w="14522" h="47783" extrusionOk="0">
                  <a:moveTo>
                    <a:pt x="0" y="0"/>
                  </a:moveTo>
                  <a:lnTo>
                    <a:pt x="0" y="47782"/>
                  </a:lnTo>
                  <a:lnTo>
                    <a:pt x="14522" y="47782"/>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
            <p:cNvSpPr/>
            <p:nvPr/>
          </p:nvSpPr>
          <p:spPr>
            <a:xfrm>
              <a:off x="434175" y="-634175"/>
              <a:ext cx="210900" cy="1194575"/>
            </a:xfrm>
            <a:custGeom>
              <a:avLst/>
              <a:gdLst/>
              <a:ahLst/>
              <a:cxnLst/>
              <a:rect l="l" t="t" r="r" b="b"/>
              <a:pathLst>
                <a:path w="8436" h="47783" extrusionOk="0">
                  <a:moveTo>
                    <a:pt x="1" y="0"/>
                  </a:moveTo>
                  <a:lnTo>
                    <a:pt x="1" y="47782"/>
                  </a:lnTo>
                  <a:lnTo>
                    <a:pt x="8435" y="47782"/>
                  </a:lnTo>
                  <a:lnTo>
                    <a:pt x="8435"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
            <p:cNvSpPr/>
            <p:nvPr/>
          </p:nvSpPr>
          <p:spPr>
            <a:xfrm>
              <a:off x="785300" y="-634175"/>
              <a:ext cx="351125" cy="1228900"/>
            </a:xfrm>
            <a:custGeom>
              <a:avLst/>
              <a:gdLst/>
              <a:ahLst/>
              <a:cxnLst/>
              <a:rect l="l" t="t" r="r" b="b"/>
              <a:pathLst>
                <a:path w="14045" h="49156" extrusionOk="0">
                  <a:moveTo>
                    <a:pt x="0" y="0"/>
                  </a:moveTo>
                  <a:lnTo>
                    <a:pt x="0" y="49155"/>
                  </a:lnTo>
                  <a:lnTo>
                    <a:pt x="14044" y="49155"/>
                  </a:lnTo>
                  <a:lnTo>
                    <a:pt x="14044"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
            <p:cNvSpPr/>
            <p:nvPr/>
          </p:nvSpPr>
          <p:spPr>
            <a:xfrm>
              <a:off x="867350" y="-634175"/>
              <a:ext cx="187025" cy="1228900"/>
            </a:xfrm>
            <a:custGeom>
              <a:avLst/>
              <a:gdLst/>
              <a:ahLst/>
              <a:cxnLst/>
              <a:rect l="l" t="t" r="r" b="b"/>
              <a:pathLst>
                <a:path w="7481" h="49156" extrusionOk="0">
                  <a:moveTo>
                    <a:pt x="0" y="0"/>
                  </a:moveTo>
                  <a:lnTo>
                    <a:pt x="0" y="49155"/>
                  </a:lnTo>
                  <a:lnTo>
                    <a:pt x="7480" y="49155"/>
                  </a:lnTo>
                  <a:lnTo>
                    <a:pt x="7480"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
            <p:cNvSpPr/>
            <p:nvPr/>
          </p:nvSpPr>
          <p:spPr>
            <a:xfrm>
              <a:off x="1195075" y="-634175"/>
              <a:ext cx="363075" cy="1194575"/>
            </a:xfrm>
            <a:custGeom>
              <a:avLst/>
              <a:gdLst/>
              <a:ahLst/>
              <a:cxnLst/>
              <a:rect l="l" t="t" r="r" b="b"/>
              <a:pathLst>
                <a:path w="14523" h="47783" extrusionOk="0">
                  <a:moveTo>
                    <a:pt x="1" y="0"/>
                  </a:moveTo>
                  <a:lnTo>
                    <a:pt x="1" y="47782"/>
                  </a:lnTo>
                  <a:lnTo>
                    <a:pt x="14522" y="47782"/>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
            <p:cNvSpPr/>
            <p:nvPr/>
          </p:nvSpPr>
          <p:spPr>
            <a:xfrm>
              <a:off x="1277150" y="-634175"/>
              <a:ext cx="198950" cy="1194575"/>
            </a:xfrm>
            <a:custGeom>
              <a:avLst/>
              <a:gdLst/>
              <a:ahLst/>
              <a:cxnLst/>
              <a:rect l="l" t="t" r="r" b="b"/>
              <a:pathLst>
                <a:path w="7958" h="47783" extrusionOk="0">
                  <a:moveTo>
                    <a:pt x="0" y="0"/>
                  </a:moveTo>
                  <a:lnTo>
                    <a:pt x="0" y="47782"/>
                  </a:lnTo>
                  <a:lnTo>
                    <a:pt x="7957" y="47782"/>
                  </a:lnTo>
                  <a:lnTo>
                    <a:pt x="7957"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
            <p:cNvSpPr/>
            <p:nvPr/>
          </p:nvSpPr>
          <p:spPr>
            <a:xfrm>
              <a:off x="1616300" y="-634175"/>
              <a:ext cx="363075" cy="1228900"/>
            </a:xfrm>
            <a:custGeom>
              <a:avLst/>
              <a:gdLst/>
              <a:ahLst/>
              <a:cxnLst/>
              <a:rect l="l" t="t" r="r" b="b"/>
              <a:pathLst>
                <a:path w="14523" h="49156" extrusionOk="0">
                  <a:moveTo>
                    <a:pt x="1" y="0"/>
                  </a:moveTo>
                  <a:lnTo>
                    <a:pt x="1" y="49155"/>
                  </a:lnTo>
                  <a:lnTo>
                    <a:pt x="14523" y="49155"/>
                  </a:lnTo>
                  <a:lnTo>
                    <a:pt x="14523"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
            <p:cNvSpPr/>
            <p:nvPr/>
          </p:nvSpPr>
          <p:spPr>
            <a:xfrm>
              <a:off x="1698375" y="-634175"/>
              <a:ext cx="210875" cy="1228900"/>
            </a:xfrm>
            <a:custGeom>
              <a:avLst/>
              <a:gdLst/>
              <a:ahLst/>
              <a:cxnLst/>
              <a:rect l="l" t="t" r="r" b="b"/>
              <a:pathLst>
                <a:path w="8435" h="49156" extrusionOk="0">
                  <a:moveTo>
                    <a:pt x="0" y="0"/>
                  </a:moveTo>
                  <a:lnTo>
                    <a:pt x="0" y="49155"/>
                  </a:lnTo>
                  <a:lnTo>
                    <a:pt x="8435" y="49155"/>
                  </a:lnTo>
                  <a:lnTo>
                    <a:pt x="8435"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
            <p:cNvSpPr/>
            <p:nvPr/>
          </p:nvSpPr>
          <p:spPr>
            <a:xfrm>
              <a:off x="2038025" y="-634175"/>
              <a:ext cx="351150" cy="1194575"/>
            </a:xfrm>
            <a:custGeom>
              <a:avLst/>
              <a:gdLst/>
              <a:ahLst/>
              <a:cxnLst/>
              <a:rect l="l" t="t" r="r" b="b"/>
              <a:pathLst>
                <a:path w="14046" h="47783" extrusionOk="0">
                  <a:moveTo>
                    <a:pt x="1" y="0"/>
                  </a:moveTo>
                  <a:lnTo>
                    <a:pt x="1" y="47782"/>
                  </a:lnTo>
                  <a:lnTo>
                    <a:pt x="14045" y="47782"/>
                  </a:lnTo>
                  <a:lnTo>
                    <a:pt x="14045"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
            <p:cNvSpPr/>
            <p:nvPr/>
          </p:nvSpPr>
          <p:spPr>
            <a:xfrm>
              <a:off x="2108150" y="-634175"/>
              <a:ext cx="198950" cy="1194575"/>
            </a:xfrm>
            <a:custGeom>
              <a:avLst/>
              <a:gdLst/>
              <a:ahLst/>
              <a:cxnLst/>
              <a:rect l="l" t="t" r="r" b="b"/>
              <a:pathLst>
                <a:path w="7958" h="47783" extrusionOk="0">
                  <a:moveTo>
                    <a:pt x="1" y="0"/>
                  </a:moveTo>
                  <a:lnTo>
                    <a:pt x="1" y="47782"/>
                  </a:lnTo>
                  <a:lnTo>
                    <a:pt x="7958" y="47782"/>
                  </a:lnTo>
                  <a:lnTo>
                    <a:pt x="7958"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
            <p:cNvSpPr/>
            <p:nvPr/>
          </p:nvSpPr>
          <p:spPr>
            <a:xfrm>
              <a:off x="2447825" y="-634175"/>
              <a:ext cx="363075" cy="1228900"/>
            </a:xfrm>
            <a:custGeom>
              <a:avLst/>
              <a:gdLst/>
              <a:ahLst/>
              <a:cxnLst/>
              <a:rect l="l" t="t" r="r" b="b"/>
              <a:pathLst>
                <a:path w="14523" h="49156" extrusionOk="0">
                  <a:moveTo>
                    <a:pt x="0" y="0"/>
                  </a:moveTo>
                  <a:lnTo>
                    <a:pt x="0" y="49155"/>
                  </a:lnTo>
                  <a:lnTo>
                    <a:pt x="14522" y="49155"/>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
            <p:cNvSpPr/>
            <p:nvPr/>
          </p:nvSpPr>
          <p:spPr>
            <a:xfrm>
              <a:off x="2529375" y="-634175"/>
              <a:ext cx="198950" cy="1228900"/>
            </a:xfrm>
            <a:custGeom>
              <a:avLst/>
              <a:gdLst/>
              <a:ahLst/>
              <a:cxnLst/>
              <a:rect l="l" t="t" r="r" b="b"/>
              <a:pathLst>
                <a:path w="7958" h="49156" extrusionOk="0">
                  <a:moveTo>
                    <a:pt x="1" y="0"/>
                  </a:moveTo>
                  <a:lnTo>
                    <a:pt x="1" y="49155"/>
                  </a:lnTo>
                  <a:lnTo>
                    <a:pt x="7958" y="49155"/>
                  </a:lnTo>
                  <a:lnTo>
                    <a:pt x="7958"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
            <p:cNvSpPr/>
            <p:nvPr/>
          </p:nvSpPr>
          <p:spPr>
            <a:xfrm>
              <a:off x="2892925" y="-634175"/>
              <a:ext cx="363075" cy="1194575"/>
            </a:xfrm>
            <a:custGeom>
              <a:avLst/>
              <a:gdLst/>
              <a:ahLst/>
              <a:cxnLst/>
              <a:rect l="l" t="t" r="r" b="b"/>
              <a:pathLst>
                <a:path w="14523" h="47783" extrusionOk="0">
                  <a:moveTo>
                    <a:pt x="0" y="0"/>
                  </a:moveTo>
                  <a:lnTo>
                    <a:pt x="0" y="47782"/>
                  </a:lnTo>
                  <a:lnTo>
                    <a:pt x="14522" y="47782"/>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
            <p:cNvSpPr/>
            <p:nvPr/>
          </p:nvSpPr>
          <p:spPr>
            <a:xfrm>
              <a:off x="2973975" y="-634175"/>
              <a:ext cx="210900" cy="1194575"/>
            </a:xfrm>
            <a:custGeom>
              <a:avLst/>
              <a:gdLst/>
              <a:ahLst/>
              <a:cxnLst/>
              <a:rect l="l" t="t" r="r" b="b"/>
              <a:pathLst>
                <a:path w="8436" h="47783" extrusionOk="0">
                  <a:moveTo>
                    <a:pt x="1" y="0"/>
                  </a:moveTo>
                  <a:lnTo>
                    <a:pt x="1" y="47782"/>
                  </a:lnTo>
                  <a:lnTo>
                    <a:pt x="8435" y="47782"/>
                  </a:lnTo>
                  <a:lnTo>
                    <a:pt x="8435"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
            <p:cNvSpPr/>
            <p:nvPr/>
          </p:nvSpPr>
          <p:spPr>
            <a:xfrm>
              <a:off x="3325600" y="-634175"/>
              <a:ext cx="374500" cy="1228900"/>
            </a:xfrm>
            <a:custGeom>
              <a:avLst/>
              <a:gdLst/>
              <a:ahLst/>
              <a:cxnLst/>
              <a:rect l="l" t="t" r="r" b="b"/>
              <a:pathLst>
                <a:path w="14980" h="49156" extrusionOk="0">
                  <a:moveTo>
                    <a:pt x="0" y="0"/>
                  </a:moveTo>
                  <a:lnTo>
                    <a:pt x="0" y="49155"/>
                  </a:lnTo>
                  <a:lnTo>
                    <a:pt x="14979" y="49155"/>
                  </a:lnTo>
                  <a:lnTo>
                    <a:pt x="14979"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
            <p:cNvSpPr/>
            <p:nvPr/>
          </p:nvSpPr>
          <p:spPr>
            <a:xfrm>
              <a:off x="3407650" y="-634175"/>
              <a:ext cx="210375" cy="1228900"/>
            </a:xfrm>
            <a:custGeom>
              <a:avLst/>
              <a:gdLst/>
              <a:ahLst/>
              <a:cxnLst/>
              <a:rect l="l" t="t" r="r" b="b"/>
              <a:pathLst>
                <a:path w="8415" h="49156" extrusionOk="0">
                  <a:moveTo>
                    <a:pt x="0" y="0"/>
                  </a:moveTo>
                  <a:lnTo>
                    <a:pt x="0" y="49155"/>
                  </a:lnTo>
                  <a:lnTo>
                    <a:pt x="8415" y="49155"/>
                  </a:lnTo>
                  <a:lnTo>
                    <a:pt x="8415"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
            <p:cNvSpPr/>
            <p:nvPr/>
          </p:nvSpPr>
          <p:spPr>
            <a:xfrm>
              <a:off x="3770675" y="-634175"/>
              <a:ext cx="385950" cy="1194575"/>
            </a:xfrm>
            <a:custGeom>
              <a:avLst/>
              <a:gdLst/>
              <a:ahLst/>
              <a:cxnLst/>
              <a:rect l="l" t="t" r="r" b="b"/>
              <a:pathLst>
                <a:path w="15438" h="47783" extrusionOk="0">
                  <a:moveTo>
                    <a:pt x="1" y="0"/>
                  </a:moveTo>
                  <a:lnTo>
                    <a:pt x="1" y="47782"/>
                  </a:lnTo>
                  <a:lnTo>
                    <a:pt x="15438" y="47782"/>
                  </a:lnTo>
                  <a:lnTo>
                    <a:pt x="15438"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
            <p:cNvSpPr/>
            <p:nvPr/>
          </p:nvSpPr>
          <p:spPr>
            <a:xfrm>
              <a:off x="3864175" y="-634175"/>
              <a:ext cx="198950" cy="1194575"/>
            </a:xfrm>
            <a:custGeom>
              <a:avLst/>
              <a:gdLst/>
              <a:ahLst/>
              <a:cxnLst/>
              <a:rect l="l" t="t" r="r" b="b"/>
              <a:pathLst>
                <a:path w="7958" h="47783" extrusionOk="0">
                  <a:moveTo>
                    <a:pt x="1" y="0"/>
                  </a:moveTo>
                  <a:lnTo>
                    <a:pt x="1" y="47782"/>
                  </a:lnTo>
                  <a:lnTo>
                    <a:pt x="7958" y="47782"/>
                  </a:lnTo>
                  <a:lnTo>
                    <a:pt x="7958"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
            <p:cNvSpPr/>
            <p:nvPr/>
          </p:nvSpPr>
          <p:spPr>
            <a:xfrm>
              <a:off x="4226725" y="-634175"/>
              <a:ext cx="363075" cy="1228900"/>
            </a:xfrm>
            <a:custGeom>
              <a:avLst/>
              <a:gdLst/>
              <a:ahLst/>
              <a:cxnLst/>
              <a:rect l="l" t="t" r="r" b="b"/>
              <a:pathLst>
                <a:path w="14523" h="49156" extrusionOk="0">
                  <a:moveTo>
                    <a:pt x="1" y="0"/>
                  </a:moveTo>
                  <a:lnTo>
                    <a:pt x="1" y="49155"/>
                  </a:lnTo>
                  <a:lnTo>
                    <a:pt x="14522" y="49155"/>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
            <p:cNvSpPr/>
            <p:nvPr/>
          </p:nvSpPr>
          <p:spPr>
            <a:xfrm>
              <a:off x="4308775" y="-634175"/>
              <a:ext cx="187025" cy="1228900"/>
            </a:xfrm>
            <a:custGeom>
              <a:avLst/>
              <a:gdLst/>
              <a:ahLst/>
              <a:cxnLst/>
              <a:rect l="l" t="t" r="r" b="b"/>
              <a:pathLst>
                <a:path w="7481" h="49156" extrusionOk="0">
                  <a:moveTo>
                    <a:pt x="1" y="0"/>
                  </a:moveTo>
                  <a:lnTo>
                    <a:pt x="1" y="49155"/>
                  </a:lnTo>
                  <a:lnTo>
                    <a:pt x="7481" y="49155"/>
                  </a:lnTo>
                  <a:lnTo>
                    <a:pt x="7481"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
            <p:cNvSpPr/>
            <p:nvPr/>
          </p:nvSpPr>
          <p:spPr>
            <a:xfrm>
              <a:off x="4671825" y="-634175"/>
              <a:ext cx="363075" cy="1194575"/>
            </a:xfrm>
            <a:custGeom>
              <a:avLst/>
              <a:gdLst/>
              <a:ahLst/>
              <a:cxnLst/>
              <a:rect l="l" t="t" r="r" b="b"/>
              <a:pathLst>
                <a:path w="14523" h="47783" extrusionOk="0">
                  <a:moveTo>
                    <a:pt x="1" y="0"/>
                  </a:moveTo>
                  <a:lnTo>
                    <a:pt x="1" y="47782"/>
                  </a:lnTo>
                  <a:lnTo>
                    <a:pt x="14522" y="47782"/>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
            <p:cNvSpPr/>
            <p:nvPr/>
          </p:nvSpPr>
          <p:spPr>
            <a:xfrm>
              <a:off x="4741950" y="-634175"/>
              <a:ext cx="210875" cy="1194575"/>
            </a:xfrm>
            <a:custGeom>
              <a:avLst/>
              <a:gdLst/>
              <a:ahLst/>
              <a:cxnLst/>
              <a:rect l="l" t="t" r="r" b="b"/>
              <a:pathLst>
                <a:path w="8435" h="47783" extrusionOk="0">
                  <a:moveTo>
                    <a:pt x="0" y="0"/>
                  </a:moveTo>
                  <a:lnTo>
                    <a:pt x="0" y="47782"/>
                  </a:lnTo>
                  <a:lnTo>
                    <a:pt x="8435" y="47782"/>
                  </a:lnTo>
                  <a:lnTo>
                    <a:pt x="8435"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
            <p:cNvSpPr/>
            <p:nvPr/>
          </p:nvSpPr>
          <p:spPr>
            <a:xfrm>
              <a:off x="5116425" y="-634175"/>
              <a:ext cx="363075" cy="1228900"/>
            </a:xfrm>
            <a:custGeom>
              <a:avLst/>
              <a:gdLst/>
              <a:ahLst/>
              <a:cxnLst/>
              <a:rect l="l" t="t" r="r" b="b"/>
              <a:pathLst>
                <a:path w="14523" h="49156" extrusionOk="0">
                  <a:moveTo>
                    <a:pt x="1" y="0"/>
                  </a:moveTo>
                  <a:lnTo>
                    <a:pt x="1" y="49155"/>
                  </a:lnTo>
                  <a:lnTo>
                    <a:pt x="14522" y="49155"/>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
            <p:cNvSpPr/>
            <p:nvPr/>
          </p:nvSpPr>
          <p:spPr>
            <a:xfrm>
              <a:off x="5198475" y="-634175"/>
              <a:ext cx="198950" cy="1228900"/>
            </a:xfrm>
            <a:custGeom>
              <a:avLst/>
              <a:gdLst/>
              <a:ahLst/>
              <a:cxnLst/>
              <a:rect l="l" t="t" r="r" b="b"/>
              <a:pathLst>
                <a:path w="7958" h="49156" extrusionOk="0">
                  <a:moveTo>
                    <a:pt x="1" y="0"/>
                  </a:moveTo>
                  <a:lnTo>
                    <a:pt x="1" y="49155"/>
                  </a:lnTo>
                  <a:lnTo>
                    <a:pt x="7958" y="49155"/>
                  </a:lnTo>
                  <a:lnTo>
                    <a:pt x="7958"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
            <p:cNvSpPr/>
            <p:nvPr/>
          </p:nvSpPr>
          <p:spPr>
            <a:xfrm>
              <a:off x="5549600" y="-634175"/>
              <a:ext cx="375000" cy="1228900"/>
            </a:xfrm>
            <a:custGeom>
              <a:avLst/>
              <a:gdLst/>
              <a:ahLst/>
              <a:cxnLst/>
              <a:rect l="l" t="t" r="r" b="b"/>
              <a:pathLst>
                <a:path w="15000" h="49156" extrusionOk="0">
                  <a:moveTo>
                    <a:pt x="0" y="0"/>
                  </a:moveTo>
                  <a:lnTo>
                    <a:pt x="0" y="49155"/>
                  </a:lnTo>
                  <a:lnTo>
                    <a:pt x="14999" y="49155"/>
                  </a:lnTo>
                  <a:lnTo>
                    <a:pt x="14999"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
            <p:cNvSpPr/>
            <p:nvPr/>
          </p:nvSpPr>
          <p:spPr>
            <a:xfrm>
              <a:off x="5631650" y="-634175"/>
              <a:ext cx="198950" cy="1228900"/>
            </a:xfrm>
            <a:custGeom>
              <a:avLst/>
              <a:gdLst/>
              <a:ahLst/>
              <a:cxnLst/>
              <a:rect l="l" t="t" r="r" b="b"/>
              <a:pathLst>
                <a:path w="7958" h="49156" extrusionOk="0">
                  <a:moveTo>
                    <a:pt x="0" y="0"/>
                  </a:moveTo>
                  <a:lnTo>
                    <a:pt x="0" y="49155"/>
                  </a:lnTo>
                  <a:lnTo>
                    <a:pt x="7957" y="49155"/>
                  </a:lnTo>
                  <a:lnTo>
                    <a:pt x="7957"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
            <p:cNvSpPr/>
            <p:nvPr/>
          </p:nvSpPr>
          <p:spPr>
            <a:xfrm>
              <a:off x="6006625" y="-634175"/>
              <a:ext cx="363075" cy="1194575"/>
            </a:xfrm>
            <a:custGeom>
              <a:avLst/>
              <a:gdLst/>
              <a:ahLst/>
              <a:cxnLst/>
              <a:rect l="l" t="t" r="r" b="b"/>
              <a:pathLst>
                <a:path w="14523" h="47783" extrusionOk="0">
                  <a:moveTo>
                    <a:pt x="0" y="0"/>
                  </a:moveTo>
                  <a:lnTo>
                    <a:pt x="0" y="47782"/>
                  </a:lnTo>
                  <a:lnTo>
                    <a:pt x="14522" y="47782"/>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
            <p:cNvSpPr/>
            <p:nvPr/>
          </p:nvSpPr>
          <p:spPr>
            <a:xfrm>
              <a:off x="6076750" y="-634175"/>
              <a:ext cx="210875" cy="1194575"/>
            </a:xfrm>
            <a:custGeom>
              <a:avLst/>
              <a:gdLst/>
              <a:ahLst/>
              <a:cxnLst/>
              <a:rect l="l" t="t" r="r" b="b"/>
              <a:pathLst>
                <a:path w="8435" h="47783" extrusionOk="0">
                  <a:moveTo>
                    <a:pt x="0" y="0"/>
                  </a:moveTo>
                  <a:lnTo>
                    <a:pt x="0" y="47782"/>
                  </a:lnTo>
                  <a:lnTo>
                    <a:pt x="8435" y="47782"/>
                  </a:lnTo>
                  <a:lnTo>
                    <a:pt x="8435"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
            <p:cNvSpPr/>
            <p:nvPr/>
          </p:nvSpPr>
          <p:spPr>
            <a:xfrm>
              <a:off x="6451225" y="-634175"/>
              <a:ext cx="351125" cy="1228900"/>
            </a:xfrm>
            <a:custGeom>
              <a:avLst/>
              <a:gdLst/>
              <a:ahLst/>
              <a:cxnLst/>
              <a:rect l="l" t="t" r="r" b="b"/>
              <a:pathLst>
                <a:path w="14045" h="49156" extrusionOk="0">
                  <a:moveTo>
                    <a:pt x="1" y="0"/>
                  </a:moveTo>
                  <a:lnTo>
                    <a:pt x="1" y="49155"/>
                  </a:lnTo>
                  <a:lnTo>
                    <a:pt x="14045" y="49155"/>
                  </a:lnTo>
                  <a:lnTo>
                    <a:pt x="14045"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
            <p:cNvSpPr/>
            <p:nvPr/>
          </p:nvSpPr>
          <p:spPr>
            <a:xfrm>
              <a:off x="6532775" y="-634175"/>
              <a:ext cx="187525" cy="1228900"/>
            </a:xfrm>
            <a:custGeom>
              <a:avLst/>
              <a:gdLst/>
              <a:ahLst/>
              <a:cxnLst/>
              <a:rect l="l" t="t" r="r" b="b"/>
              <a:pathLst>
                <a:path w="7501" h="49156" extrusionOk="0">
                  <a:moveTo>
                    <a:pt x="1" y="0"/>
                  </a:moveTo>
                  <a:lnTo>
                    <a:pt x="1" y="49155"/>
                  </a:lnTo>
                  <a:lnTo>
                    <a:pt x="7501" y="49155"/>
                  </a:lnTo>
                  <a:lnTo>
                    <a:pt x="7501"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
            <p:cNvSpPr/>
            <p:nvPr/>
          </p:nvSpPr>
          <p:spPr>
            <a:xfrm>
              <a:off x="6884400" y="-634175"/>
              <a:ext cx="363050" cy="1194575"/>
            </a:xfrm>
            <a:custGeom>
              <a:avLst/>
              <a:gdLst/>
              <a:ahLst/>
              <a:cxnLst/>
              <a:rect l="l" t="t" r="r" b="b"/>
              <a:pathLst>
                <a:path w="14522" h="47783" extrusionOk="0">
                  <a:moveTo>
                    <a:pt x="0" y="0"/>
                  </a:moveTo>
                  <a:lnTo>
                    <a:pt x="0" y="47782"/>
                  </a:lnTo>
                  <a:lnTo>
                    <a:pt x="14522" y="47782"/>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
            <p:cNvSpPr/>
            <p:nvPr/>
          </p:nvSpPr>
          <p:spPr>
            <a:xfrm>
              <a:off x="6978375" y="-634175"/>
              <a:ext cx="198950" cy="1194575"/>
            </a:xfrm>
            <a:custGeom>
              <a:avLst/>
              <a:gdLst/>
              <a:ahLst/>
              <a:cxnLst/>
              <a:rect l="l" t="t" r="r" b="b"/>
              <a:pathLst>
                <a:path w="7958" h="47783" extrusionOk="0">
                  <a:moveTo>
                    <a:pt x="1" y="0"/>
                  </a:moveTo>
                  <a:lnTo>
                    <a:pt x="1" y="47782"/>
                  </a:lnTo>
                  <a:lnTo>
                    <a:pt x="7958" y="47782"/>
                  </a:lnTo>
                  <a:lnTo>
                    <a:pt x="7958"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
            <p:cNvSpPr/>
            <p:nvPr/>
          </p:nvSpPr>
          <p:spPr>
            <a:xfrm>
              <a:off x="211400" y="-634175"/>
              <a:ext cx="7094250" cy="25"/>
            </a:xfrm>
            <a:custGeom>
              <a:avLst/>
              <a:gdLst/>
              <a:ahLst/>
              <a:cxnLst/>
              <a:rect l="l" t="t" r="r" b="b"/>
              <a:pathLst>
                <a:path w="283770" h="1" fill="none" extrusionOk="0">
                  <a:moveTo>
                    <a:pt x="0" y="0"/>
                  </a:moveTo>
                  <a:lnTo>
                    <a:pt x="283769" y="0"/>
                  </a:lnTo>
                </a:path>
              </a:pathLst>
            </a:custGeom>
            <a:noFill/>
            <a:ln w="46750" cap="flat" cmpd="sng">
              <a:solidFill>
                <a:srgbClr val="FFB726"/>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
            <p:cNvSpPr/>
            <p:nvPr/>
          </p:nvSpPr>
          <p:spPr>
            <a:xfrm>
              <a:off x="7287225" y="-693375"/>
              <a:ext cx="127825" cy="128350"/>
            </a:xfrm>
            <a:custGeom>
              <a:avLst/>
              <a:gdLst/>
              <a:ahLst/>
              <a:cxnLst/>
              <a:rect l="l" t="t" r="r" b="b"/>
              <a:pathLst>
                <a:path w="5113" h="5134" extrusionOk="0">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
            <p:cNvSpPr/>
            <p:nvPr/>
          </p:nvSpPr>
          <p:spPr>
            <a:xfrm>
              <a:off x="193475" y="-693375"/>
              <a:ext cx="128350" cy="128350"/>
            </a:xfrm>
            <a:custGeom>
              <a:avLst/>
              <a:gdLst/>
              <a:ahLst/>
              <a:cxnLst/>
              <a:rect l="l" t="t" r="r" b="b"/>
              <a:pathLst>
                <a:path w="5134" h="5134" extrusionOk="0">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4"/>
          <p:cNvGrpSpPr/>
          <p:nvPr/>
        </p:nvGrpSpPr>
        <p:grpSpPr>
          <a:xfrm>
            <a:off x="-20" y="4613271"/>
            <a:ext cx="9143683" cy="1629094"/>
            <a:chOff x="429225" y="4417075"/>
            <a:chExt cx="6749600" cy="1202550"/>
          </a:xfrm>
        </p:grpSpPr>
        <p:sp>
          <p:nvSpPr>
            <p:cNvPr id="382" name="Google Shape;382;p4"/>
            <p:cNvSpPr/>
            <p:nvPr/>
          </p:nvSpPr>
          <p:spPr>
            <a:xfrm>
              <a:off x="1901275" y="5022325"/>
              <a:ext cx="3806000" cy="502300"/>
            </a:xfrm>
            <a:custGeom>
              <a:avLst/>
              <a:gdLst/>
              <a:ahLst/>
              <a:cxnLst/>
              <a:rect l="l" t="t" r="r" b="b"/>
              <a:pathLst>
                <a:path w="152240" h="20092" extrusionOk="0">
                  <a:moveTo>
                    <a:pt x="0" y="0"/>
                  </a:moveTo>
                  <a:lnTo>
                    <a:pt x="0" y="20092"/>
                  </a:lnTo>
                  <a:lnTo>
                    <a:pt x="152239" y="20092"/>
                  </a:lnTo>
                  <a:lnTo>
                    <a:pt x="152239" y="0"/>
                  </a:lnTo>
                  <a:close/>
                </a:path>
              </a:pathLst>
            </a:custGeom>
            <a:solidFill>
              <a:srgbClr val="C3CA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
            <p:cNvSpPr/>
            <p:nvPr/>
          </p:nvSpPr>
          <p:spPr>
            <a:xfrm>
              <a:off x="429225" y="4417075"/>
              <a:ext cx="650000" cy="553050"/>
            </a:xfrm>
            <a:custGeom>
              <a:avLst/>
              <a:gdLst/>
              <a:ahLst/>
              <a:cxnLst/>
              <a:rect l="l" t="t" r="r" b="b"/>
              <a:pathLst>
                <a:path w="26000" h="22122" extrusionOk="0">
                  <a:moveTo>
                    <a:pt x="6465" y="1"/>
                  </a:moveTo>
                  <a:cubicBezTo>
                    <a:pt x="2884" y="1"/>
                    <a:pt x="0" y="2905"/>
                    <a:pt x="0" y="6466"/>
                  </a:cubicBezTo>
                  <a:lnTo>
                    <a:pt x="0" y="22121"/>
                  </a:lnTo>
                  <a:lnTo>
                    <a:pt x="26000" y="22121"/>
                  </a:lnTo>
                  <a:lnTo>
                    <a:pt x="26000" y="6466"/>
                  </a:lnTo>
                  <a:cubicBezTo>
                    <a:pt x="26000" y="2885"/>
                    <a:pt x="23095" y="1"/>
                    <a:pt x="19535"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
            <p:cNvSpPr/>
            <p:nvPr/>
          </p:nvSpPr>
          <p:spPr>
            <a:xfrm>
              <a:off x="429700" y="4449400"/>
              <a:ext cx="612725" cy="520725"/>
            </a:xfrm>
            <a:custGeom>
              <a:avLst/>
              <a:gdLst/>
              <a:ahLst/>
              <a:cxnLst/>
              <a:rect l="l" t="t" r="r" b="b"/>
              <a:pathLst>
                <a:path w="24509" h="20829" extrusionOk="0">
                  <a:moveTo>
                    <a:pt x="6088" y="1"/>
                  </a:moveTo>
                  <a:cubicBezTo>
                    <a:pt x="2726" y="1"/>
                    <a:pt x="1" y="2726"/>
                    <a:pt x="1" y="6088"/>
                  </a:cubicBezTo>
                  <a:lnTo>
                    <a:pt x="1" y="20828"/>
                  </a:lnTo>
                  <a:lnTo>
                    <a:pt x="24509" y="20828"/>
                  </a:lnTo>
                  <a:lnTo>
                    <a:pt x="24509" y="6088"/>
                  </a:lnTo>
                  <a:cubicBezTo>
                    <a:pt x="24509" y="2726"/>
                    <a:pt x="21783" y="1"/>
                    <a:pt x="18422"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
            <p:cNvSpPr/>
            <p:nvPr/>
          </p:nvSpPr>
          <p:spPr>
            <a:xfrm>
              <a:off x="944925" y="4650825"/>
              <a:ext cx="134300" cy="319300"/>
            </a:xfrm>
            <a:custGeom>
              <a:avLst/>
              <a:gdLst/>
              <a:ahLst/>
              <a:cxnLst/>
              <a:rect l="l" t="t" r="r" b="b"/>
              <a:pathLst>
                <a:path w="5372" h="12772" extrusionOk="0">
                  <a:moveTo>
                    <a:pt x="5372" y="0"/>
                  </a:moveTo>
                  <a:cubicBezTo>
                    <a:pt x="5089" y="1009"/>
                    <a:pt x="4907" y="1390"/>
                    <a:pt x="4548" y="1390"/>
                  </a:cubicBezTo>
                  <a:cubicBezTo>
                    <a:pt x="4376" y="1390"/>
                    <a:pt x="4164" y="1302"/>
                    <a:pt x="3880" y="1154"/>
                  </a:cubicBezTo>
                  <a:lnTo>
                    <a:pt x="1" y="12771"/>
                  </a:lnTo>
                  <a:lnTo>
                    <a:pt x="5372" y="12771"/>
                  </a:lnTo>
                  <a:lnTo>
                    <a:pt x="5372"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
            <p:cNvSpPr/>
            <p:nvPr/>
          </p:nvSpPr>
          <p:spPr>
            <a:xfrm>
              <a:off x="429700" y="4488200"/>
              <a:ext cx="612225" cy="481925"/>
            </a:xfrm>
            <a:custGeom>
              <a:avLst/>
              <a:gdLst/>
              <a:ahLst/>
              <a:cxnLst/>
              <a:rect l="l" t="t" r="r" b="b"/>
              <a:pathLst>
                <a:path w="24489" h="19277" extrusionOk="0">
                  <a:moveTo>
                    <a:pt x="2010" y="0"/>
                  </a:moveTo>
                  <a:cubicBezTo>
                    <a:pt x="777" y="1134"/>
                    <a:pt x="1" y="2706"/>
                    <a:pt x="1" y="4536"/>
                  </a:cubicBezTo>
                  <a:lnTo>
                    <a:pt x="1" y="19276"/>
                  </a:lnTo>
                  <a:lnTo>
                    <a:pt x="24489" y="19276"/>
                  </a:lnTo>
                  <a:lnTo>
                    <a:pt x="24489" y="7659"/>
                  </a:lnTo>
                  <a:cubicBezTo>
                    <a:pt x="20033" y="5709"/>
                    <a:pt x="14881" y="5570"/>
                    <a:pt x="10166" y="4158"/>
                  </a:cubicBezTo>
                  <a:cubicBezTo>
                    <a:pt x="7242" y="3263"/>
                    <a:pt x="4477" y="1850"/>
                    <a:pt x="2010" y="0"/>
                  </a:cubicBezTo>
                  <a:close/>
                </a:path>
              </a:pathLst>
            </a:custGeom>
            <a:solidFill>
              <a:srgbClr val="45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
            <p:cNvSpPr/>
            <p:nvPr/>
          </p:nvSpPr>
          <p:spPr>
            <a:xfrm>
              <a:off x="430200" y="4449400"/>
              <a:ext cx="612225" cy="520725"/>
            </a:xfrm>
            <a:custGeom>
              <a:avLst/>
              <a:gdLst/>
              <a:ahLst/>
              <a:cxnLst/>
              <a:rect l="l" t="t" r="r" b="b"/>
              <a:pathLst>
                <a:path w="24489" h="20829" extrusionOk="0">
                  <a:moveTo>
                    <a:pt x="6068" y="1"/>
                  </a:moveTo>
                  <a:cubicBezTo>
                    <a:pt x="2706" y="1"/>
                    <a:pt x="1" y="2726"/>
                    <a:pt x="1" y="6088"/>
                  </a:cubicBezTo>
                  <a:lnTo>
                    <a:pt x="1" y="6207"/>
                  </a:lnTo>
                  <a:cubicBezTo>
                    <a:pt x="1" y="2885"/>
                    <a:pt x="2706" y="160"/>
                    <a:pt x="6028" y="160"/>
                  </a:cubicBezTo>
                  <a:lnTo>
                    <a:pt x="18262" y="160"/>
                  </a:lnTo>
                  <a:cubicBezTo>
                    <a:pt x="21584" y="160"/>
                    <a:pt x="24270" y="2885"/>
                    <a:pt x="24270" y="6207"/>
                  </a:cubicBezTo>
                  <a:lnTo>
                    <a:pt x="24270" y="20828"/>
                  </a:lnTo>
                  <a:lnTo>
                    <a:pt x="24489" y="20828"/>
                  </a:lnTo>
                  <a:lnTo>
                    <a:pt x="24489" y="6088"/>
                  </a:lnTo>
                  <a:cubicBezTo>
                    <a:pt x="24469" y="2726"/>
                    <a:pt x="21763" y="1"/>
                    <a:pt x="18402"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
            <p:cNvSpPr/>
            <p:nvPr/>
          </p:nvSpPr>
          <p:spPr>
            <a:xfrm>
              <a:off x="1191600" y="4417075"/>
              <a:ext cx="650525" cy="553050"/>
            </a:xfrm>
            <a:custGeom>
              <a:avLst/>
              <a:gdLst/>
              <a:ahLst/>
              <a:cxnLst/>
              <a:rect l="l" t="t" r="r" b="b"/>
              <a:pathLst>
                <a:path w="26021" h="22122" extrusionOk="0">
                  <a:moveTo>
                    <a:pt x="6466" y="1"/>
                  </a:moveTo>
                  <a:cubicBezTo>
                    <a:pt x="2885" y="1"/>
                    <a:pt x="1" y="2905"/>
                    <a:pt x="1" y="6466"/>
                  </a:cubicBezTo>
                  <a:lnTo>
                    <a:pt x="1" y="22121"/>
                  </a:lnTo>
                  <a:lnTo>
                    <a:pt x="26020" y="22121"/>
                  </a:lnTo>
                  <a:lnTo>
                    <a:pt x="26020" y="6466"/>
                  </a:lnTo>
                  <a:cubicBezTo>
                    <a:pt x="26020" y="2885"/>
                    <a:pt x="23116" y="1"/>
                    <a:pt x="1955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
            <p:cNvSpPr/>
            <p:nvPr/>
          </p:nvSpPr>
          <p:spPr>
            <a:xfrm>
              <a:off x="1192600" y="4449400"/>
              <a:ext cx="612725" cy="520725"/>
            </a:xfrm>
            <a:custGeom>
              <a:avLst/>
              <a:gdLst/>
              <a:ahLst/>
              <a:cxnLst/>
              <a:rect l="l" t="t" r="r" b="b"/>
              <a:pathLst>
                <a:path w="24509" h="20829" extrusionOk="0">
                  <a:moveTo>
                    <a:pt x="6087"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
            <p:cNvSpPr/>
            <p:nvPr/>
          </p:nvSpPr>
          <p:spPr>
            <a:xfrm>
              <a:off x="1707825" y="4650825"/>
              <a:ext cx="134300" cy="319300"/>
            </a:xfrm>
            <a:custGeom>
              <a:avLst/>
              <a:gdLst/>
              <a:ahLst/>
              <a:cxnLst/>
              <a:rect l="l" t="t" r="r" b="b"/>
              <a:pathLst>
                <a:path w="5372" h="12772" extrusionOk="0">
                  <a:moveTo>
                    <a:pt x="5371" y="0"/>
                  </a:moveTo>
                  <a:cubicBezTo>
                    <a:pt x="5089" y="1009"/>
                    <a:pt x="4906" y="1390"/>
                    <a:pt x="4548" y="1390"/>
                  </a:cubicBezTo>
                  <a:cubicBezTo>
                    <a:pt x="4376" y="1390"/>
                    <a:pt x="4163" y="1302"/>
                    <a:pt x="3879" y="1154"/>
                  </a:cubicBezTo>
                  <a:lnTo>
                    <a:pt x="0" y="12771"/>
                  </a:lnTo>
                  <a:lnTo>
                    <a:pt x="5371" y="12771"/>
                  </a:lnTo>
                  <a:lnTo>
                    <a:pt x="5371"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
            <p:cNvSpPr/>
            <p:nvPr/>
          </p:nvSpPr>
          <p:spPr>
            <a:xfrm>
              <a:off x="1192600" y="4488200"/>
              <a:ext cx="612225" cy="481925"/>
            </a:xfrm>
            <a:custGeom>
              <a:avLst/>
              <a:gdLst/>
              <a:ahLst/>
              <a:cxnLst/>
              <a:rect l="l" t="t" r="r" b="b"/>
              <a:pathLst>
                <a:path w="24489" h="19277" extrusionOk="0">
                  <a:moveTo>
                    <a:pt x="2009" y="0"/>
                  </a:moveTo>
                  <a:cubicBezTo>
                    <a:pt x="756" y="1134"/>
                    <a:pt x="0" y="2706"/>
                    <a:pt x="0" y="4536"/>
                  </a:cubicBezTo>
                  <a:lnTo>
                    <a:pt x="0" y="19276"/>
                  </a:lnTo>
                  <a:lnTo>
                    <a:pt x="24488" y="19276"/>
                  </a:lnTo>
                  <a:lnTo>
                    <a:pt x="24488" y="7659"/>
                  </a:lnTo>
                  <a:cubicBezTo>
                    <a:pt x="20032" y="5709"/>
                    <a:pt x="14860" y="5570"/>
                    <a:pt x="10165" y="4158"/>
                  </a:cubicBezTo>
                  <a:cubicBezTo>
                    <a:pt x="7221" y="3263"/>
                    <a:pt x="4476" y="1850"/>
                    <a:pt x="2009"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
            <p:cNvSpPr/>
            <p:nvPr/>
          </p:nvSpPr>
          <p:spPr>
            <a:xfrm>
              <a:off x="1192600" y="4449400"/>
              <a:ext cx="612225" cy="520725"/>
            </a:xfrm>
            <a:custGeom>
              <a:avLst/>
              <a:gdLst/>
              <a:ahLst/>
              <a:cxnLst/>
              <a:rect l="l" t="t" r="r" b="b"/>
              <a:pathLst>
                <a:path w="24489" h="20829" extrusionOk="0">
                  <a:moveTo>
                    <a:pt x="6068" y="1"/>
                  </a:moveTo>
                  <a:cubicBezTo>
                    <a:pt x="2706" y="1"/>
                    <a:pt x="0" y="2726"/>
                    <a:pt x="0" y="6088"/>
                  </a:cubicBezTo>
                  <a:lnTo>
                    <a:pt x="0" y="6207"/>
                  </a:lnTo>
                  <a:cubicBezTo>
                    <a:pt x="0" y="2885"/>
                    <a:pt x="2706" y="160"/>
                    <a:pt x="6008" y="160"/>
                  </a:cubicBezTo>
                  <a:lnTo>
                    <a:pt x="18242" y="160"/>
                  </a:lnTo>
                  <a:cubicBezTo>
                    <a:pt x="21584" y="160"/>
                    <a:pt x="24269" y="2885"/>
                    <a:pt x="24269" y="6207"/>
                  </a:cubicBezTo>
                  <a:lnTo>
                    <a:pt x="24269" y="20828"/>
                  </a:lnTo>
                  <a:lnTo>
                    <a:pt x="24488" y="20828"/>
                  </a:lnTo>
                  <a:lnTo>
                    <a:pt x="24488" y="6088"/>
                  </a:lnTo>
                  <a:cubicBezTo>
                    <a:pt x="24488" y="2726"/>
                    <a:pt x="21743" y="1"/>
                    <a:pt x="18401" y="1"/>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
            <p:cNvSpPr/>
            <p:nvPr/>
          </p:nvSpPr>
          <p:spPr>
            <a:xfrm>
              <a:off x="1954475" y="4417075"/>
              <a:ext cx="650525" cy="553050"/>
            </a:xfrm>
            <a:custGeom>
              <a:avLst/>
              <a:gdLst/>
              <a:ahLst/>
              <a:cxnLst/>
              <a:rect l="l" t="t" r="r" b="b"/>
              <a:pathLst>
                <a:path w="26021" h="22122" extrusionOk="0">
                  <a:moveTo>
                    <a:pt x="6466" y="1"/>
                  </a:moveTo>
                  <a:cubicBezTo>
                    <a:pt x="2885" y="1"/>
                    <a:pt x="1" y="2905"/>
                    <a:pt x="1" y="6466"/>
                  </a:cubicBezTo>
                  <a:lnTo>
                    <a:pt x="1" y="22121"/>
                  </a:lnTo>
                  <a:lnTo>
                    <a:pt x="26021" y="22121"/>
                  </a:lnTo>
                  <a:lnTo>
                    <a:pt x="26021" y="6466"/>
                  </a:lnTo>
                  <a:cubicBezTo>
                    <a:pt x="26021" y="2885"/>
                    <a:pt x="23116" y="1"/>
                    <a:pt x="1955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
            <p:cNvSpPr/>
            <p:nvPr/>
          </p:nvSpPr>
          <p:spPr>
            <a:xfrm>
              <a:off x="1954475" y="4449400"/>
              <a:ext cx="613225" cy="520725"/>
            </a:xfrm>
            <a:custGeom>
              <a:avLst/>
              <a:gdLst/>
              <a:ahLst/>
              <a:cxnLst/>
              <a:rect l="l" t="t" r="r" b="b"/>
              <a:pathLst>
                <a:path w="24529" h="20829" extrusionOk="0">
                  <a:moveTo>
                    <a:pt x="6108" y="1"/>
                  </a:moveTo>
                  <a:cubicBezTo>
                    <a:pt x="2746" y="1"/>
                    <a:pt x="1" y="2726"/>
                    <a:pt x="1" y="6088"/>
                  </a:cubicBezTo>
                  <a:lnTo>
                    <a:pt x="1" y="20828"/>
                  </a:lnTo>
                  <a:lnTo>
                    <a:pt x="24529" y="20828"/>
                  </a:lnTo>
                  <a:lnTo>
                    <a:pt x="24529" y="6088"/>
                  </a:lnTo>
                  <a:cubicBezTo>
                    <a:pt x="24529" y="2726"/>
                    <a:pt x="21783" y="1"/>
                    <a:pt x="1844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
            <p:cNvSpPr/>
            <p:nvPr/>
          </p:nvSpPr>
          <p:spPr>
            <a:xfrm>
              <a:off x="2470200" y="4650825"/>
              <a:ext cx="134300" cy="319300"/>
            </a:xfrm>
            <a:custGeom>
              <a:avLst/>
              <a:gdLst/>
              <a:ahLst/>
              <a:cxnLst/>
              <a:rect l="l" t="t" r="r" b="b"/>
              <a:pathLst>
                <a:path w="5372" h="12772" extrusionOk="0">
                  <a:moveTo>
                    <a:pt x="5372" y="0"/>
                  </a:moveTo>
                  <a:cubicBezTo>
                    <a:pt x="5076" y="1009"/>
                    <a:pt x="4889" y="1390"/>
                    <a:pt x="4535" y="1390"/>
                  </a:cubicBezTo>
                  <a:cubicBezTo>
                    <a:pt x="4365" y="1390"/>
                    <a:pt x="4157" y="1302"/>
                    <a:pt x="3880" y="1154"/>
                  </a:cubicBezTo>
                  <a:lnTo>
                    <a:pt x="1" y="12771"/>
                  </a:lnTo>
                  <a:lnTo>
                    <a:pt x="5372" y="12771"/>
                  </a:lnTo>
                  <a:lnTo>
                    <a:pt x="5372"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
            <p:cNvSpPr/>
            <p:nvPr/>
          </p:nvSpPr>
          <p:spPr>
            <a:xfrm>
              <a:off x="1954475" y="4488200"/>
              <a:ext cx="612725" cy="481925"/>
            </a:xfrm>
            <a:custGeom>
              <a:avLst/>
              <a:gdLst/>
              <a:ahLst/>
              <a:cxnLst/>
              <a:rect l="l" t="t" r="r" b="b"/>
              <a:pathLst>
                <a:path w="24509" h="19277" extrusionOk="0">
                  <a:moveTo>
                    <a:pt x="2010" y="0"/>
                  </a:moveTo>
                  <a:cubicBezTo>
                    <a:pt x="777" y="1134"/>
                    <a:pt x="1" y="2706"/>
                    <a:pt x="1" y="4536"/>
                  </a:cubicBezTo>
                  <a:lnTo>
                    <a:pt x="1" y="19276"/>
                  </a:lnTo>
                  <a:lnTo>
                    <a:pt x="24509" y="19276"/>
                  </a:lnTo>
                  <a:lnTo>
                    <a:pt x="24509" y="7659"/>
                  </a:lnTo>
                  <a:cubicBezTo>
                    <a:pt x="20053" y="5709"/>
                    <a:pt x="14881" y="5570"/>
                    <a:pt x="10166" y="4158"/>
                  </a:cubicBezTo>
                  <a:cubicBezTo>
                    <a:pt x="7242" y="3263"/>
                    <a:pt x="4477" y="1850"/>
                    <a:pt x="2010"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
            <p:cNvSpPr/>
            <p:nvPr/>
          </p:nvSpPr>
          <p:spPr>
            <a:xfrm>
              <a:off x="1954475" y="4449400"/>
              <a:ext cx="612725" cy="520725"/>
            </a:xfrm>
            <a:custGeom>
              <a:avLst/>
              <a:gdLst/>
              <a:ahLst/>
              <a:cxnLst/>
              <a:rect l="l" t="t" r="r" b="b"/>
              <a:pathLst>
                <a:path w="24509" h="20829" extrusionOk="0">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83" y="1"/>
                    <a:pt x="18441" y="1"/>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
            <p:cNvSpPr/>
            <p:nvPr/>
          </p:nvSpPr>
          <p:spPr>
            <a:xfrm>
              <a:off x="2716875" y="4417075"/>
              <a:ext cx="650025" cy="553050"/>
            </a:xfrm>
            <a:custGeom>
              <a:avLst/>
              <a:gdLst/>
              <a:ahLst/>
              <a:cxnLst/>
              <a:rect l="l" t="t" r="r" b="b"/>
              <a:pathLst>
                <a:path w="26001" h="22122" extrusionOk="0">
                  <a:moveTo>
                    <a:pt x="6466" y="1"/>
                  </a:moveTo>
                  <a:cubicBezTo>
                    <a:pt x="2885" y="1"/>
                    <a:pt x="0" y="2905"/>
                    <a:pt x="0" y="6466"/>
                  </a:cubicBezTo>
                  <a:lnTo>
                    <a:pt x="0" y="22121"/>
                  </a:lnTo>
                  <a:lnTo>
                    <a:pt x="26000" y="22121"/>
                  </a:lnTo>
                  <a:lnTo>
                    <a:pt x="26000" y="6466"/>
                  </a:lnTo>
                  <a:cubicBezTo>
                    <a:pt x="26000" y="2885"/>
                    <a:pt x="23096" y="1"/>
                    <a:pt x="1953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
            <p:cNvSpPr/>
            <p:nvPr/>
          </p:nvSpPr>
          <p:spPr>
            <a:xfrm>
              <a:off x="2716875" y="4449400"/>
              <a:ext cx="612725" cy="520725"/>
            </a:xfrm>
            <a:custGeom>
              <a:avLst/>
              <a:gdLst/>
              <a:ahLst/>
              <a:cxnLst/>
              <a:rect l="l" t="t" r="r" b="b"/>
              <a:pathLst>
                <a:path w="24509" h="20829" extrusionOk="0">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
            <p:cNvSpPr/>
            <p:nvPr/>
          </p:nvSpPr>
          <p:spPr>
            <a:xfrm>
              <a:off x="3232600" y="4650825"/>
              <a:ext cx="134300" cy="319300"/>
            </a:xfrm>
            <a:custGeom>
              <a:avLst/>
              <a:gdLst/>
              <a:ahLst/>
              <a:cxnLst/>
              <a:rect l="l" t="t" r="r" b="b"/>
              <a:pathLst>
                <a:path w="5372" h="12772" extrusionOk="0">
                  <a:moveTo>
                    <a:pt x="5371" y="0"/>
                  </a:moveTo>
                  <a:cubicBezTo>
                    <a:pt x="5089" y="1009"/>
                    <a:pt x="4906" y="1390"/>
                    <a:pt x="4548" y="1390"/>
                  </a:cubicBezTo>
                  <a:cubicBezTo>
                    <a:pt x="4375" y="1390"/>
                    <a:pt x="4163" y="1302"/>
                    <a:pt x="3879" y="1154"/>
                  </a:cubicBezTo>
                  <a:lnTo>
                    <a:pt x="0" y="12771"/>
                  </a:lnTo>
                  <a:lnTo>
                    <a:pt x="5371" y="12771"/>
                  </a:lnTo>
                  <a:lnTo>
                    <a:pt x="5371"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
            <p:cNvSpPr/>
            <p:nvPr/>
          </p:nvSpPr>
          <p:spPr>
            <a:xfrm>
              <a:off x="2716875" y="4488200"/>
              <a:ext cx="612225" cy="481925"/>
            </a:xfrm>
            <a:custGeom>
              <a:avLst/>
              <a:gdLst/>
              <a:ahLst/>
              <a:cxnLst/>
              <a:rect l="l" t="t" r="r" b="b"/>
              <a:pathLst>
                <a:path w="24489" h="19277" extrusionOk="0">
                  <a:moveTo>
                    <a:pt x="2010" y="0"/>
                  </a:moveTo>
                  <a:cubicBezTo>
                    <a:pt x="776" y="1134"/>
                    <a:pt x="0" y="2706"/>
                    <a:pt x="0" y="4536"/>
                  </a:cubicBezTo>
                  <a:lnTo>
                    <a:pt x="0" y="19276"/>
                  </a:lnTo>
                  <a:lnTo>
                    <a:pt x="24488" y="19276"/>
                  </a:lnTo>
                  <a:lnTo>
                    <a:pt x="24488" y="7659"/>
                  </a:lnTo>
                  <a:cubicBezTo>
                    <a:pt x="20032" y="5709"/>
                    <a:pt x="14860" y="5570"/>
                    <a:pt x="10166" y="4158"/>
                  </a:cubicBezTo>
                  <a:cubicBezTo>
                    <a:pt x="7221" y="3263"/>
                    <a:pt x="4476" y="1850"/>
                    <a:pt x="2010"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
            <p:cNvSpPr/>
            <p:nvPr/>
          </p:nvSpPr>
          <p:spPr>
            <a:xfrm>
              <a:off x="2717375" y="4449400"/>
              <a:ext cx="612225" cy="520725"/>
            </a:xfrm>
            <a:custGeom>
              <a:avLst/>
              <a:gdLst/>
              <a:ahLst/>
              <a:cxnLst/>
              <a:rect l="l" t="t" r="r" b="b"/>
              <a:pathLst>
                <a:path w="24489" h="20829" extrusionOk="0">
                  <a:moveTo>
                    <a:pt x="6068" y="1"/>
                  </a:moveTo>
                  <a:cubicBezTo>
                    <a:pt x="2706" y="1"/>
                    <a:pt x="0" y="2726"/>
                    <a:pt x="0" y="6088"/>
                  </a:cubicBezTo>
                  <a:lnTo>
                    <a:pt x="0" y="6207"/>
                  </a:lnTo>
                  <a:cubicBezTo>
                    <a:pt x="0" y="2885"/>
                    <a:pt x="2706" y="160"/>
                    <a:pt x="6028" y="160"/>
                  </a:cubicBezTo>
                  <a:lnTo>
                    <a:pt x="18262" y="160"/>
                  </a:lnTo>
                  <a:cubicBezTo>
                    <a:pt x="21584" y="160"/>
                    <a:pt x="24269" y="2885"/>
                    <a:pt x="24269" y="6207"/>
                  </a:cubicBezTo>
                  <a:lnTo>
                    <a:pt x="24269" y="20828"/>
                  </a:lnTo>
                  <a:lnTo>
                    <a:pt x="24488" y="20828"/>
                  </a:lnTo>
                  <a:lnTo>
                    <a:pt x="24488" y="6088"/>
                  </a:lnTo>
                  <a:cubicBezTo>
                    <a:pt x="24468" y="2726"/>
                    <a:pt x="21763" y="1"/>
                    <a:pt x="18401" y="1"/>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
            <p:cNvSpPr/>
            <p:nvPr/>
          </p:nvSpPr>
          <p:spPr>
            <a:xfrm>
              <a:off x="3479750" y="4417075"/>
              <a:ext cx="650025" cy="553050"/>
            </a:xfrm>
            <a:custGeom>
              <a:avLst/>
              <a:gdLst/>
              <a:ahLst/>
              <a:cxnLst/>
              <a:rect l="l" t="t" r="r" b="b"/>
              <a:pathLst>
                <a:path w="26001" h="22122" extrusionOk="0">
                  <a:moveTo>
                    <a:pt x="6446" y="1"/>
                  </a:moveTo>
                  <a:cubicBezTo>
                    <a:pt x="2885" y="1"/>
                    <a:pt x="1" y="2905"/>
                    <a:pt x="1" y="6466"/>
                  </a:cubicBezTo>
                  <a:lnTo>
                    <a:pt x="1" y="22121"/>
                  </a:lnTo>
                  <a:lnTo>
                    <a:pt x="26001" y="22121"/>
                  </a:lnTo>
                  <a:lnTo>
                    <a:pt x="26001" y="6466"/>
                  </a:lnTo>
                  <a:cubicBezTo>
                    <a:pt x="26001" y="2885"/>
                    <a:pt x="23096" y="1"/>
                    <a:pt x="1953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
            <p:cNvSpPr/>
            <p:nvPr/>
          </p:nvSpPr>
          <p:spPr>
            <a:xfrm>
              <a:off x="3479250" y="4449400"/>
              <a:ext cx="613225" cy="520725"/>
            </a:xfrm>
            <a:custGeom>
              <a:avLst/>
              <a:gdLst/>
              <a:ahLst/>
              <a:cxnLst/>
              <a:rect l="l" t="t" r="r" b="b"/>
              <a:pathLst>
                <a:path w="24529" h="20829" extrusionOk="0">
                  <a:moveTo>
                    <a:pt x="6108" y="1"/>
                  </a:moveTo>
                  <a:cubicBezTo>
                    <a:pt x="2746" y="1"/>
                    <a:pt x="1" y="2726"/>
                    <a:pt x="1" y="6088"/>
                  </a:cubicBezTo>
                  <a:lnTo>
                    <a:pt x="1" y="20828"/>
                  </a:lnTo>
                  <a:lnTo>
                    <a:pt x="24529" y="20828"/>
                  </a:lnTo>
                  <a:lnTo>
                    <a:pt x="24529" y="6088"/>
                  </a:lnTo>
                  <a:cubicBezTo>
                    <a:pt x="24529" y="2726"/>
                    <a:pt x="21803" y="1"/>
                    <a:pt x="1844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
            <p:cNvSpPr/>
            <p:nvPr/>
          </p:nvSpPr>
          <p:spPr>
            <a:xfrm>
              <a:off x="3994975" y="4650825"/>
              <a:ext cx="134300" cy="319300"/>
            </a:xfrm>
            <a:custGeom>
              <a:avLst/>
              <a:gdLst/>
              <a:ahLst/>
              <a:cxnLst/>
              <a:rect l="l" t="t" r="r" b="b"/>
              <a:pathLst>
                <a:path w="5372" h="12772" extrusionOk="0">
                  <a:moveTo>
                    <a:pt x="5372" y="0"/>
                  </a:moveTo>
                  <a:cubicBezTo>
                    <a:pt x="5089" y="1009"/>
                    <a:pt x="4907" y="1390"/>
                    <a:pt x="4548" y="1390"/>
                  </a:cubicBezTo>
                  <a:cubicBezTo>
                    <a:pt x="4376" y="1390"/>
                    <a:pt x="4163" y="1302"/>
                    <a:pt x="3880" y="1154"/>
                  </a:cubicBezTo>
                  <a:lnTo>
                    <a:pt x="1" y="12771"/>
                  </a:lnTo>
                  <a:lnTo>
                    <a:pt x="5372" y="12771"/>
                  </a:lnTo>
                  <a:lnTo>
                    <a:pt x="5372"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
            <p:cNvSpPr/>
            <p:nvPr/>
          </p:nvSpPr>
          <p:spPr>
            <a:xfrm>
              <a:off x="3479250" y="4488200"/>
              <a:ext cx="612725" cy="481925"/>
            </a:xfrm>
            <a:custGeom>
              <a:avLst/>
              <a:gdLst/>
              <a:ahLst/>
              <a:cxnLst/>
              <a:rect l="l" t="t" r="r" b="b"/>
              <a:pathLst>
                <a:path w="24509" h="19277" extrusionOk="0">
                  <a:moveTo>
                    <a:pt x="2030" y="0"/>
                  </a:moveTo>
                  <a:cubicBezTo>
                    <a:pt x="777" y="1134"/>
                    <a:pt x="1" y="2706"/>
                    <a:pt x="1" y="4536"/>
                  </a:cubicBezTo>
                  <a:lnTo>
                    <a:pt x="1" y="19276"/>
                  </a:lnTo>
                  <a:lnTo>
                    <a:pt x="24509" y="19276"/>
                  </a:lnTo>
                  <a:lnTo>
                    <a:pt x="24509" y="7659"/>
                  </a:lnTo>
                  <a:cubicBezTo>
                    <a:pt x="20053" y="5709"/>
                    <a:pt x="14881" y="5570"/>
                    <a:pt x="10186" y="4158"/>
                  </a:cubicBezTo>
                  <a:cubicBezTo>
                    <a:pt x="7242" y="3263"/>
                    <a:pt x="4477" y="1850"/>
                    <a:pt x="2030"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
            <p:cNvSpPr/>
            <p:nvPr/>
          </p:nvSpPr>
          <p:spPr>
            <a:xfrm>
              <a:off x="3479250" y="4449400"/>
              <a:ext cx="612725" cy="520725"/>
            </a:xfrm>
            <a:custGeom>
              <a:avLst/>
              <a:gdLst/>
              <a:ahLst/>
              <a:cxnLst/>
              <a:rect l="l" t="t" r="r" b="b"/>
              <a:pathLst>
                <a:path w="24509" h="20829" extrusionOk="0">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63" y="1"/>
                    <a:pt x="18402" y="1"/>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
            <p:cNvSpPr/>
            <p:nvPr/>
          </p:nvSpPr>
          <p:spPr>
            <a:xfrm>
              <a:off x="6528800" y="4417075"/>
              <a:ext cx="650025" cy="553050"/>
            </a:xfrm>
            <a:custGeom>
              <a:avLst/>
              <a:gdLst/>
              <a:ahLst/>
              <a:cxnLst/>
              <a:rect l="l" t="t" r="r" b="b"/>
              <a:pathLst>
                <a:path w="26001" h="22122" extrusionOk="0">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
            <p:cNvSpPr/>
            <p:nvPr/>
          </p:nvSpPr>
          <p:spPr>
            <a:xfrm>
              <a:off x="6566100" y="4449400"/>
              <a:ext cx="612725" cy="520725"/>
            </a:xfrm>
            <a:custGeom>
              <a:avLst/>
              <a:gdLst/>
              <a:ahLst/>
              <a:cxnLst/>
              <a:rect l="l" t="t" r="r" b="b"/>
              <a:pathLst>
                <a:path w="24509" h="20829" extrusionOk="0">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
            <p:cNvSpPr/>
            <p:nvPr/>
          </p:nvSpPr>
          <p:spPr>
            <a:xfrm>
              <a:off x="6528800" y="4650825"/>
              <a:ext cx="134300" cy="319300"/>
            </a:xfrm>
            <a:custGeom>
              <a:avLst/>
              <a:gdLst/>
              <a:ahLst/>
              <a:cxnLst/>
              <a:rect l="l" t="t" r="r" b="b"/>
              <a:pathLst>
                <a:path w="5372" h="12772" extrusionOk="0">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
            <p:cNvSpPr/>
            <p:nvPr/>
          </p:nvSpPr>
          <p:spPr>
            <a:xfrm>
              <a:off x="6566600" y="4488200"/>
              <a:ext cx="612225" cy="481925"/>
            </a:xfrm>
            <a:custGeom>
              <a:avLst/>
              <a:gdLst/>
              <a:ahLst/>
              <a:cxnLst/>
              <a:rect l="l" t="t" r="r" b="b"/>
              <a:pathLst>
                <a:path w="24489" h="19277" extrusionOk="0">
                  <a:moveTo>
                    <a:pt x="22479" y="0"/>
                  </a:moveTo>
                  <a:cubicBezTo>
                    <a:pt x="20013" y="1850"/>
                    <a:pt x="17268" y="3263"/>
                    <a:pt x="14323" y="4158"/>
                  </a:cubicBezTo>
                  <a:cubicBezTo>
                    <a:pt x="9629" y="5570"/>
                    <a:pt x="4457" y="5709"/>
                    <a:pt x="1" y="7659"/>
                  </a:cubicBezTo>
                  <a:lnTo>
                    <a:pt x="1" y="19276"/>
                  </a:lnTo>
                  <a:lnTo>
                    <a:pt x="24489" y="19276"/>
                  </a:lnTo>
                  <a:lnTo>
                    <a:pt x="24489" y="4536"/>
                  </a:lnTo>
                  <a:cubicBezTo>
                    <a:pt x="24489" y="2706"/>
                    <a:pt x="23733" y="1134"/>
                    <a:pt x="22479" y="0"/>
                  </a:cubicBezTo>
                  <a:close/>
                </a:path>
              </a:pathLst>
            </a:custGeom>
            <a:solidFill>
              <a:srgbClr val="45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
            <p:cNvSpPr/>
            <p:nvPr/>
          </p:nvSpPr>
          <p:spPr>
            <a:xfrm>
              <a:off x="6566600" y="4449400"/>
              <a:ext cx="611725" cy="520725"/>
            </a:xfrm>
            <a:custGeom>
              <a:avLst/>
              <a:gdLst/>
              <a:ahLst/>
              <a:cxnLst/>
              <a:rect l="l" t="t" r="r" b="b"/>
              <a:pathLst>
                <a:path w="24469" h="20829" extrusionOk="0">
                  <a:moveTo>
                    <a:pt x="6068" y="1"/>
                  </a:moveTo>
                  <a:cubicBezTo>
                    <a:pt x="2706" y="1"/>
                    <a:pt x="1" y="2726"/>
                    <a:pt x="1" y="6088"/>
                  </a:cubicBezTo>
                  <a:lnTo>
                    <a:pt x="1" y="20828"/>
                  </a:lnTo>
                  <a:lnTo>
                    <a:pt x="200" y="20828"/>
                  </a:lnTo>
                  <a:lnTo>
                    <a:pt x="200" y="6207"/>
                  </a:lnTo>
                  <a:cubicBezTo>
                    <a:pt x="200" y="2885"/>
                    <a:pt x="2885" y="160"/>
                    <a:pt x="6207" y="160"/>
                  </a:cubicBezTo>
                  <a:lnTo>
                    <a:pt x="18461" y="160"/>
                  </a:lnTo>
                  <a:cubicBezTo>
                    <a:pt x="21763" y="160"/>
                    <a:pt x="24469" y="2885"/>
                    <a:pt x="24469" y="6207"/>
                  </a:cubicBezTo>
                  <a:lnTo>
                    <a:pt x="24469" y="6088"/>
                  </a:lnTo>
                  <a:cubicBezTo>
                    <a:pt x="24469" y="2726"/>
                    <a:pt x="21763" y="1"/>
                    <a:pt x="18401"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
            <p:cNvSpPr/>
            <p:nvPr/>
          </p:nvSpPr>
          <p:spPr>
            <a:xfrm>
              <a:off x="5766425" y="4417075"/>
              <a:ext cx="650500" cy="553050"/>
            </a:xfrm>
            <a:custGeom>
              <a:avLst/>
              <a:gdLst/>
              <a:ahLst/>
              <a:cxnLst/>
              <a:rect l="l" t="t" r="r" b="b"/>
              <a:pathLst>
                <a:path w="26020" h="22122" extrusionOk="0">
                  <a:moveTo>
                    <a:pt x="6465" y="1"/>
                  </a:moveTo>
                  <a:cubicBezTo>
                    <a:pt x="292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
            <p:cNvSpPr/>
            <p:nvPr/>
          </p:nvSpPr>
          <p:spPr>
            <a:xfrm>
              <a:off x="5803225" y="4449400"/>
              <a:ext cx="613225" cy="520725"/>
            </a:xfrm>
            <a:custGeom>
              <a:avLst/>
              <a:gdLst/>
              <a:ahLst/>
              <a:cxnLst/>
              <a:rect l="l" t="t" r="r" b="b"/>
              <a:pathLst>
                <a:path w="24529" h="20829" extrusionOk="0">
                  <a:moveTo>
                    <a:pt x="6088" y="1"/>
                  </a:moveTo>
                  <a:cubicBezTo>
                    <a:pt x="2726" y="1"/>
                    <a:pt x="0" y="2726"/>
                    <a:pt x="0" y="6088"/>
                  </a:cubicBezTo>
                  <a:lnTo>
                    <a:pt x="0" y="20828"/>
                  </a:lnTo>
                  <a:lnTo>
                    <a:pt x="24528" y="20828"/>
                  </a:lnTo>
                  <a:lnTo>
                    <a:pt x="24528" y="6088"/>
                  </a:lnTo>
                  <a:cubicBezTo>
                    <a:pt x="24528" y="2726"/>
                    <a:pt x="21783" y="1"/>
                    <a:pt x="1842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
            <p:cNvSpPr/>
            <p:nvPr/>
          </p:nvSpPr>
          <p:spPr>
            <a:xfrm>
              <a:off x="5766425" y="4650825"/>
              <a:ext cx="134300" cy="319300"/>
            </a:xfrm>
            <a:custGeom>
              <a:avLst/>
              <a:gdLst/>
              <a:ahLst/>
              <a:cxnLst/>
              <a:rect l="l" t="t" r="r" b="b"/>
              <a:pathLst>
                <a:path w="5372" h="12772" extrusionOk="0">
                  <a:moveTo>
                    <a:pt x="0" y="0"/>
                  </a:moveTo>
                  <a:lnTo>
                    <a:pt x="0" y="12771"/>
                  </a:lnTo>
                  <a:lnTo>
                    <a:pt x="5371" y="12771"/>
                  </a:lnTo>
                  <a:lnTo>
                    <a:pt x="1492" y="1154"/>
                  </a:lnTo>
                  <a:cubicBezTo>
                    <a:pt x="1209" y="1302"/>
                    <a:pt x="998" y="1390"/>
                    <a:pt x="828" y="1390"/>
                  </a:cubicBezTo>
                  <a:cubicBezTo>
                    <a:pt x="474" y="1390"/>
                    <a:pt x="296" y="1009"/>
                    <a:pt x="0"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
            <p:cNvSpPr/>
            <p:nvPr/>
          </p:nvSpPr>
          <p:spPr>
            <a:xfrm>
              <a:off x="5803725" y="4488200"/>
              <a:ext cx="612725" cy="481925"/>
            </a:xfrm>
            <a:custGeom>
              <a:avLst/>
              <a:gdLst/>
              <a:ahLst/>
              <a:cxnLst/>
              <a:rect l="l" t="t" r="r" b="b"/>
              <a:pathLst>
                <a:path w="24509" h="19277" extrusionOk="0">
                  <a:moveTo>
                    <a:pt x="22479" y="0"/>
                  </a:moveTo>
                  <a:cubicBezTo>
                    <a:pt x="20032" y="1850"/>
                    <a:pt x="17267" y="3263"/>
                    <a:pt x="14323" y="4158"/>
                  </a:cubicBezTo>
                  <a:cubicBezTo>
                    <a:pt x="9628" y="5570"/>
                    <a:pt x="4456" y="5709"/>
                    <a:pt x="0" y="7659"/>
                  </a:cubicBezTo>
                  <a:lnTo>
                    <a:pt x="0" y="19276"/>
                  </a:lnTo>
                  <a:lnTo>
                    <a:pt x="24508" y="19276"/>
                  </a:lnTo>
                  <a:lnTo>
                    <a:pt x="24508" y="4536"/>
                  </a:lnTo>
                  <a:cubicBezTo>
                    <a:pt x="24508" y="2706"/>
                    <a:pt x="23732" y="1134"/>
                    <a:pt x="22479"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
            <p:cNvSpPr/>
            <p:nvPr/>
          </p:nvSpPr>
          <p:spPr>
            <a:xfrm>
              <a:off x="5803725" y="4449400"/>
              <a:ext cx="612725" cy="520725"/>
            </a:xfrm>
            <a:custGeom>
              <a:avLst/>
              <a:gdLst/>
              <a:ahLst/>
              <a:cxnLst/>
              <a:rect l="l" t="t" r="r" b="b"/>
              <a:pathLst>
                <a:path w="24509" h="20829" extrusionOk="0">
                  <a:moveTo>
                    <a:pt x="6087" y="1"/>
                  </a:moveTo>
                  <a:cubicBezTo>
                    <a:pt x="2745" y="1"/>
                    <a:pt x="0" y="2726"/>
                    <a:pt x="0" y="6088"/>
                  </a:cubicBezTo>
                  <a:lnTo>
                    <a:pt x="0" y="20828"/>
                  </a:lnTo>
                  <a:lnTo>
                    <a:pt x="219" y="20828"/>
                  </a:lnTo>
                  <a:lnTo>
                    <a:pt x="219" y="6207"/>
                  </a:lnTo>
                  <a:cubicBezTo>
                    <a:pt x="219" y="2885"/>
                    <a:pt x="2905" y="160"/>
                    <a:pt x="6247" y="160"/>
                  </a:cubicBezTo>
                  <a:lnTo>
                    <a:pt x="18481" y="160"/>
                  </a:lnTo>
                  <a:cubicBezTo>
                    <a:pt x="21783" y="160"/>
                    <a:pt x="24508" y="2885"/>
                    <a:pt x="24508" y="6207"/>
                  </a:cubicBezTo>
                  <a:lnTo>
                    <a:pt x="24508" y="6088"/>
                  </a:lnTo>
                  <a:cubicBezTo>
                    <a:pt x="24508" y="2726"/>
                    <a:pt x="21783" y="1"/>
                    <a:pt x="18441" y="1"/>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
            <p:cNvSpPr/>
            <p:nvPr/>
          </p:nvSpPr>
          <p:spPr>
            <a:xfrm>
              <a:off x="5004025" y="4417075"/>
              <a:ext cx="650025" cy="553050"/>
            </a:xfrm>
            <a:custGeom>
              <a:avLst/>
              <a:gdLst/>
              <a:ahLst/>
              <a:cxnLst/>
              <a:rect l="l" t="t" r="r" b="b"/>
              <a:pathLst>
                <a:path w="26001" h="22122" extrusionOk="0">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
            <p:cNvSpPr/>
            <p:nvPr/>
          </p:nvSpPr>
          <p:spPr>
            <a:xfrm>
              <a:off x="5041325" y="4449400"/>
              <a:ext cx="612725" cy="520725"/>
            </a:xfrm>
            <a:custGeom>
              <a:avLst/>
              <a:gdLst/>
              <a:ahLst/>
              <a:cxnLst/>
              <a:rect l="l" t="t" r="r" b="b"/>
              <a:pathLst>
                <a:path w="24509" h="20829" extrusionOk="0">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
            <p:cNvSpPr/>
            <p:nvPr/>
          </p:nvSpPr>
          <p:spPr>
            <a:xfrm>
              <a:off x="5004025" y="4650825"/>
              <a:ext cx="134300" cy="319300"/>
            </a:xfrm>
            <a:custGeom>
              <a:avLst/>
              <a:gdLst/>
              <a:ahLst/>
              <a:cxnLst/>
              <a:rect l="l" t="t" r="r" b="b"/>
              <a:pathLst>
                <a:path w="5372" h="12772" extrusionOk="0">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
            <p:cNvSpPr/>
            <p:nvPr/>
          </p:nvSpPr>
          <p:spPr>
            <a:xfrm>
              <a:off x="5041825" y="4488200"/>
              <a:ext cx="612225" cy="481925"/>
            </a:xfrm>
            <a:custGeom>
              <a:avLst/>
              <a:gdLst/>
              <a:ahLst/>
              <a:cxnLst/>
              <a:rect l="l" t="t" r="r" b="b"/>
              <a:pathLst>
                <a:path w="24489" h="19277" extrusionOk="0">
                  <a:moveTo>
                    <a:pt x="22479" y="0"/>
                  </a:moveTo>
                  <a:cubicBezTo>
                    <a:pt x="20013" y="1850"/>
                    <a:pt x="17248" y="3263"/>
                    <a:pt x="14323" y="4158"/>
                  </a:cubicBezTo>
                  <a:cubicBezTo>
                    <a:pt x="9629" y="5570"/>
                    <a:pt x="4457" y="5709"/>
                    <a:pt x="1" y="7659"/>
                  </a:cubicBezTo>
                  <a:lnTo>
                    <a:pt x="1" y="19276"/>
                  </a:lnTo>
                  <a:lnTo>
                    <a:pt x="24489" y="19276"/>
                  </a:lnTo>
                  <a:lnTo>
                    <a:pt x="24489" y="4536"/>
                  </a:lnTo>
                  <a:cubicBezTo>
                    <a:pt x="24489" y="2706"/>
                    <a:pt x="23713" y="1134"/>
                    <a:pt x="22479"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
            <p:cNvSpPr/>
            <p:nvPr/>
          </p:nvSpPr>
          <p:spPr>
            <a:xfrm>
              <a:off x="5041325" y="4449400"/>
              <a:ext cx="612225" cy="520725"/>
            </a:xfrm>
            <a:custGeom>
              <a:avLst/>
              <a:gdLst/>
              <a:ahLst/>
              <a:cxnLst/>
              <a:rect l="l" t="t" r="r" b="b"/>
              <a:pathLst>
                <a:path w="24489" h="20829" extrusionOk="0">
                  <a:moveTo>
                    <a:pt x="6088" y="1"/>
                  </a:moveTo>
                  <a:cubicBezTo>
                    <a:pt x="2726" y="1"/>
                    <a:pt x="21" y="2726"/>
                    <a:pt x="1" y="6088"/>
                  </a:cubicBezTo>
                  <a:lnTo>
                    <a:pt x="1" y="20828"/>
                  </a:lnTo>
                  <a:lnTo>
                    <a:pt x="220" y="20828"/>
                  </a:lnTo>
                  <a:lnTo>
                    <a:pt x="220" y="6207"/>
                  </a:lnTo>
                  <a:cubicBezTo>
                    <a:pt x="220" y="2885"/>
                    <a:pt x="2905" y="160"/>
                    <a:pt x="6227" y="160"/>
                  </a:cubicBezTo>
                  <a:lnTo>
                    <a:pt x="18461" y="160"/>
                  </a:lnTo>
                  <a:cubicBezTo>
                    <a:pt x="21783" y="160"/>
                    <a:pt x="24489" y="2885"/>
                    <a:pt x="24489" y="6207"/>
                  </a:cubicBezTo>
                  <a:lnTo>
                    <a:pt x="24489" y="6088"/>
                  </a:lnTo>
                  <a:cubicBezTo>
                    <a:pt x="24489" y="2726"/>
                    <a:pt x="21783" y="1"/>
                    <a:pt x="18421" y="1"/>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
            <p:cNvSpPr/>
            <p:nvPr/>
          </p:nvSpPr>
          <p:spPr>
            <a:xfrm>
              <a:off x="4241650" y="4417075"/>
              <a:ext cx="650500" cy="553050"/>
            </a:xfrm>
            <a:custGeom>
              <a:avLst/>
              <a:gdLst/>
              <a:ahLst/>
              <a:cxnLst/>
              <a:rect l="l" t="t" r="r" b="b"/>
              <a:pathLst>
                <a:path w="26020" h="22122" extrusionOk="0">
                  <a:moveTo>
                    <a:pt x="6465" y="1"/>
                  </a:moveTo>
                  <a:cubicBezTo>
                    <a:pt x="290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
            <p:cNvSpPr/>
            <p:nvPr/>
          </p:nvSpPr>
          <p:spPr>
            <a:xfrm>
              <a:off x="4278450" y="4449400"/>
              <a:ext cx="612725" cy="520725"/>
            </a:xfrm>
            <a:custGeom>
              <a:avLst/>
              <a:gdLst/>
              <a:ahLst/>
              <a:cxnLst/>
              <a:rect l="l" t="t" r="r" b="b"/>
              <a:pathLst>
                <a:path w="24509" h="20829" extrusionOk="0">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
            <p:cNvSpPr/>
            <p:nvPr/>
          </p:nvSpPr>
          <p:spPr>
            <a:xfrm>
              <a:off x="4241650" y="4650825"/>
              <a:ext cx="134300" cy="319300"/>
            </a:xfrm>
            <a:custGeom>
              <a:avLst/>
              <a:gdLst/>
              <a:ahLst/>
              <a:cxnLst/>
              <a:rect l="l" t="t" r="r" b="b"/>
              <a:pathLst>
                <a:path w="5372" h="12772" extrusionOk="0">
                  <a:moveTo>
                    <a:pt x="0" y="0"/>
                  </a:moveTo>
                  <a:lnTo>
                    <a:pt x="0" y="12771"/>
                  </a:lnTo>
                  <a:lnTo>
                    <a:pt x="5371" y="12771"/>
                  </a:lnTo>
                  <a:lnTo>
                    <a:pt x="1492" y="1154"/>
                  </a:lnTo>
                  <a:cubicBezTo>
                    <a:pt x="1209" y="1302"/>
                    <a:pt x="996" y="1390"/>
                    <a:pt x="824" y="1390"/>
                  </a:cubicBezTo>
                  <a:cubicBezTo>
                    <a:pt x="465" y="1390"/>
                    <a:pt x="283" y="1009"/>
                    <a:pt x="0"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
            <p:cNvSpPr/>
            <p:nvPr/>
          </p:nvSpPr>
          <p:spPr>
            <a:xfrm>
              <a:off x="4278950" y="4488200"/>
              <a:ext cx="612225" cy="481925"/>
            </a:xfrm>
            <a:custGeom>
              <a:avLst/>
              <a:gdLst/>
              <a:ahLst/>
              <a:cxnLst/>
              <a:rect l="l" t="t" r="r" b="b"/>
              <a:pathLst>
                <a:path w="24489" h="19277" extrusionOk="0">
                  <a:moveTo>
                    <a:pt x="22479" y="0"/>
                  </a:moveTo>
                  <a:cubicBezTo>
                    <a:pt x="20012" y="1850"/>
                    <a:pt x="17267" y="3263"/>
                    <a:pt x="14323" y="4158"/>
                  </a:cubicBezTo>
                  <a:cubicBezTo>
                    <a:pt x="9628" y="5570"/>
                    <a:pt x="4456" y="5709"/>
                    <a:pt x="0" y="7659"/>
                  </a:cubicBezTo>
                  <a:lnTo>
                    <a:pt x="0" y="19276"/>
                  </a:lnTo>
                  <a:lnTo>
                    <a:pt x="24488" y="19276"/>
                  </a:lnTo>
                  <a:lnTo>
                    <a:pt x="24488" y="4536"/>
                  </a:lnTo>
                  <a:cubicBezTo>
                    <a:pt x="24488" y="2706"/>
                    <a:pt x="23732" y="1134"/>
                    <a:pt x="22479"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
            <p:cNvSpPr/>
            <p:nvPr/>
          </p:nvSpPr>
          <p:spPr>
            <a:xfrm>
              <a:off x="4278950" y="4449400"/>
              <a:ext cx="612225" cy="520725"/>
            </a:xfrm>
            <a:custGeom>
              <a:avLst/>
              <a:gdLst/>
              <a:ahLst/>
              <a:cxnLst/>
              <a:rect l="l" t="t" r="r" b="b"/>
              <a:pathLst>
                <a:path w="24489" h="20829" extrusionOk="0">
                  <a:moveTo>
                    <a:pt x="6087" y="1"/>
                  </a:moveTo>
                  <a:cubicBezTo>
                    <a:pt x="2746" y="1"/>
                    <a:pt x="0" y="2726"/>
                    <a:pt x="0" y="6088"/>
                  </a:cubicBezTo>
                  <a:lnTo>
                    <a:pt x="0" y="20828"/>
                  </a:lnTo>
                  <a:lnTo>
                    <a:pt x="219" y="20828"/>
                  </a:lnTo>
                  <a:lnTo>
                    <a:pt x="219" y="6207"/>
                  </a:lnTo>
                  <a:cubicBezTo>
                    <a:pt x="219" y="2885"/>
                    <a:pt x="2905" y="160"/>
                    <a:pt x="6247" y="160"/>
                  </a:cubicBezTo>
                  <a:lnTo>
                    <a:pt x="18481" y="160"/>
                  </a:lnTo>
                  <a:cubicBezTo>
                    <a:pt x="21783" y="160"/>
                    <a:pt x="24488" y="2885"/>
                    <a:pt x="24488" y="6207"/>
                  </a:cubicBezTo>
                  <a:lnTo>
                    <a:pt x="24488" y="6088"/>
                  </a:lnTo>
                  <a:cubicBezTo>
                    <a:pt x="24488" y="2726"/>
                    <a:pt x="21783" y="1"/>
                    <a:pt x="18421" y="1"/>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
            <p:cNvSpPr/>
            <p:nvPr/>
          </p:nvSpPr>
          <p:spPr>
            <a:xfrm>
              <a:off x="810650" y="4622475"/>
              <a:ext cx="650525" cy="553525"/>
            </a:xfrm>
            <a:custGeom>
              <a:avLst/>
              <a:gdLst/>
              <a:ahLst/>
              <a:cxnLst/>
              <a:rect l="l" t="t" r="r" b="b"/>
              <a:pathLst>
                <a:path w="26021" h="22141" extrusionOk="0">
                  <a:moveTo>
                    <a:pt x="6466" y="0"/>
                  </a:moveTo>
                  <a:cubicBezTo>
                    <a:pt x="2885" y="0"/>
                    <a:pt x="1" y="2925"/>
                    <a:pt x="1" y="6465"/>
                  </a:cubicBezTo>
                  <a:lnTo>
                    <a:pt x="1" y="22141"/>
                  </a:lnTo>
                  <a:lnTo>
                    <a:pt x="26020" y="22141"/>
                  </a:lnTo>
                  <a:lnTo>
                    <a:pt x="26020" y="6465"/>
                  </a:lnTo>
                  <a:cubicBezTo>
                    <a:pt x="26020" y="2885"/>
                    <a:pt x="23116" y="0"/>
                    <a:pt x="19555"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
            <p:cNvSpPr/>
            <p:nvPr/>
          </p:nvSpPr>
          <p:spPr>
            <a:xfrm>
              <a:off x="810650" y="4654800"/>
              <a:ext cx="613225" cy="521200"/>
            </a:xfrm>
            <a:custGeom>
              <a:avLst/>
              <a:gdLst/>
              <a:ahLst/>
              <a:cxnLst/>
              <a:rect l="l" t="t" r="r" b="b"/>
              <a:pathLst>
                <a:path w="24529" h="20848" extrusionOk="0">
                  <a:moveTo>
                    <a:pt x="6088" y="0"/>
                  </a:moveTo>
                  <a:cubicBezTo>
                    <a:pt x="2746" y="0"/>
                    <a:pt x="1" y="2746"/>
                    <a:pt x="1" y="6107"/>
                  </a:cubicBezTo>
                  <a:lnTo>
                    <a:pt x="1" y="20848"/>
                  </a:lnTo>
                  <a:lnTo>
                    <a:pt x="24528" y="20848"/>
                  </a:lnTo>
                  <a:lnTo>
                    <a:pt x="24528" y="6107"/>
                  </a:lnTo>
                  <a:cubicBezTo>
                    <a:pt x="24528" y="2746"/>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
            <p:cNvSpPr/>
            <p:nvPr/>
          </p:nvSpPr>
          <p:spPr>
            <a:xfrm>
              <a:off x="1326875" y="4856200"/>
              <a:ext cx="134300" cy="319800"/>
            </a:xfrm>
            <a:custGeom>
              <a:avLst/>
              <a:gdLst/>
              <a:ahLst/>
              <a:cxnLst/>
              <a:rect l="l" t="t" r="r" b="b"/>
              <a:pathLst>
                <a:path w="5372" h="12792" extrusionOk="0">
                  <a:moveTo>
                    <a:pt x="5371" y="1"/>
                  </a:moveTo>
                  <a:cubicBezTo>
                    <a:pt x="5073" y="1017"/>
                    <a:pt x="4886" y="1406"/>
                    <a:pt x="4527" y="1406"/>
                  </a:cubicBezTo>
                  <a:cubicBezTo>
                    <a:pt x="4358" y="1406"/>
                    <a:pt x="4152" y="1320"/>
                    <a:pt x="3879" y="1175"/>
                  </a:cubicBezTo>
                  <a:lnTo>
                    <a:pt x="0" y="12792"/>
                  </a:lnTo>
                  <a:lnTo>
                    <a:pt x="5371" y="12792"/>
                  </a:lnTo>
                  <a:lnTo>
                    <a:pt x="5371"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
            <p:cNvSpPr/>
            <p:nvPr/>
          </p:nvSpPr>
          <p:spPr>
            <a:xfrm>
              <a:off x="810650" y="4729400"/>
              <a:ext cx="612225" cy="481925"/>
            </a:xfrm>
            <a:custGeom>
              <a:avLst/>
              <a:gdLst/>
              <a:ahLst/>
              <a:cxnLst/>
              <a:rect l="l" t="t" r="r" b="b"/>
              <a:pathLst>
                <a:path w="24489" h="19277" extrusionOk="0">
                  <a:moveTo>
                    <a:pt x="2010" y="0"/>
                  </a:moveTo>
                  <a:cubicBezTo>
                    <a:pt x="777" y="1114"/>
                    <a:pt x="1" y="2706"/>
                    <a:pt x="1" y="4536"/>
                  </a:cubicBezTo>
                  <a:lnTo>
                    <a:pt x="1" y="19276"/>
                  </a:lnTo>
                  <a:lnTo>
                    <a:pt x="24489" y="19276"/>
                  </a:lnTo>
                  <a:lnTo>
                    <a:pt x="24489" y="7659"/>
                  </a:lnTo>
                  <a:cubicBezTo>
                    <a:pt x="20053" y="5709"/>
                    <a:pt x="14880" y="5570"/>
                    <a:pt x="10166" y="4158"/>
                  </a:cubicBezTo>
                  <a:cubicBezTo>
                    <a:pt x="7242" y="3263"/>
                    <a:pt x="4477" y="1850"/>
                    <a:pt x="2010" y="0"/>
                  </a:cubicBezTo>
                  <a:close/>
                </a:path>
              </a:pathLst>
            </a:custGeom>
            <a:solidFill>
              <a:srgbClr val="45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
            <p:cNvSpPr/>
            <p:nvPr/>
          </p:nvSpPr>
          <p:spPr>
            <a:xfrm>
              <a:off x="811150" y="4654800"/>
              <a:ext cx="612725" cy="521200"/>
            </a:xfrm>
            <a:custGeom>
              <a:avLst/>
              <a:gdLst/>
              <a:ahLst/>
              <a:cxnLst/>
              <a:rect l="l" t="t" r="r" b="b"/>
              <a:pathLst>
                <a:path w="24509" h="20848" extrusionOk="0">
                  <a:moveTo>
                    <a:pt x="6068" y="0"/>
                  </a:moveTo>
                  <a:cubicBezTo>
                    <a:pt x="2726" y="0"/>
                    <a:pt x="1" y="2746"/>
                    <a:pt x="1" y="6107"/>
                  </a:cubicBezTo>
                  <a:lnTo>
                    <a:pt x="1" y="6227"/>
                  </a:lnTo>
                  <a:cubicBezTo>
                    <a:pt x="1" y="2885"/>
                    <a:pt x="2726" y="179"/>
                    <a:pt x="6028" y="179"/>
                  </a:cubicBezTo>
                  <a:lnTo>
                    <a:pt x="18262" y="179"/>
                  </a:lnTo>
                  <a:cubicBezTo>
                    <a:pt x="21584" y="179"/>
                    <a:pt x="24270" y="2885"/>
                    <a:pt x="24270" y="6227"/>
                  </a:cubicBezTo>
                  <a:lnTo>
                    <a:pt x="24270" y="20848"/>
                  </a:lnTo>
                  <a:lnTo>
                    <a:pt x="24508" y="20848"/>
                  </a:lnTo>
                  <a:lnTo>
                    <a:pt x="24508" y="6107"/>
                  </a:lnTo>
                  <a:cubicBezTo>
                    <a:pt x="24469" y="2726"/>
                    <a:pt x="21763" y="0"/>
                    <a:pt x="18401"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
            <p:cNvSpPr/>
            <p:nvPr/>
          </p:nvSpPr>
          <p:spPr>
            <a:xfrm>
              <a:off x="1573050" y="4622475"/>
              <a:ext cx="650000" cy="553525"/>
            </a:xfrm>
            <a:custGeom>
              <a:avLst/>
              <a:gdLst/>
              <a:ahLst/>
              <a:cxnLst/>
              <a:rect l="l" t="t" r="r" b="b"/>
              <a:pathLst>
                <a:path w="26000" h="22141" extrusionOk="0">
                  <a:moveTo>
                    <a:pt x="6465" y="0"/>
                  </a:moveTo>
                  <a:cubicBezTo>
                    <a:pt x="2885" y="0"/>
                    <a:pt x="0" y="2925"/>
                    <a:pt x="0" y="6465"/>
                  </a:cubicBezTo>
                  <a:lnTo>
                    <a:pt x="0" y="22141"/>
                  </a:lnTo>
                  <a:lnTo>
                    <a:pt x="26000" y="22141"/>
                  </a:lnTo>
                  <a:lnTo>
                    <a:pt x="26000" y="6465"/>
                  </a:lnTo>
                  <a:cubicBezTo>
                    <a:pt x="26000" y="2885"/>
                    <a:pt x="23096" y="0"/>
                    <a:pt x="19535"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
            <p:cNvSpPr/>
            <p:nvPr/>
          </p:nvSpPr>
          <p:spPr>
            <a:xfrm>
              <a:off x="1573550" y="4654800"/>
              <a:ext cx="613200" cy="521200"/>
            </a:xfrm>
            <a:custGeom>
              <a:avLst/>
              <a:gdLst/>
              <a:ahLst/>
              <a:cxnLst/>
              <a:rect l="l" t="t" r="r" b="b"/>
              <a:pathLst>
                <a:path w="24528" h="20848" extrusionOk="0">
                  <a:moveTo>
                    <a:pt x="6087" y="0"/>
                  </a:moveTo>
                  <a:cubicBezTo>
                    <a:pt x="272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
            <p:cNvSpPr/>
            <p:nvPr/>
          </p:nvSpPr>
          <p:spPr>
            <a:xfrm>
              <a:off x="2088750" y="4856200"/>
              <a:ext cx="134300" cy="319800"/>
            </a:xfrm>
            <a:custGeom>
              <a:avLst/>
              <a:gdLst/>
              <a:ahLst/>
              <a:cxnLst/>
              <a:rect l="l" t="t" r="r" b="b"/>
              <a:pathLst>
                <a:path w="5372" h="12792" extrusionOk="0">
                  <a:moveTo>
                    <a:pt x="5372" y="1"/>
                  </a:moveTo>
                  <a:cubicBezTo>
                    <a:pt x="5087" y="1017"/>
                    <a:pt x="4904" y="1406"/>
                    <a:pt x="4540" y="1406"/>
                  </a:cubicBezTo>
                  <a:cubicBezTo>
                    <a:pt x="4369" y="1406"/>
                    <a:pt x="4159" y="1320"/>
                    <a:pt x="3880" y="1175"/>
                  </a:cubicBezTo>
                  <a:lnTo>
                    <a:pt x="1" y="12792"/>
                  </a:lnTo>
                  <a:lnTo>
                    <a:pt x="5372" y="12792"/>
                  </a:lnTo>
                  <a:lnTo>
                    <a:pt x="5372"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
            <p:cNvSpPr/>
            <p:nvPr/>
          </p:nvSpPr>
          <p:spPr>
            <a:xfrm>
              <a:off x="1573550" y="4693575"/>
              <a:ext cx="612200" cy="481925"/>
            </a:xfrm>
            <a:custGeom>
              <a:avLst/>
              <a:gdLst/>
              <a:ahLst/>
              <a:cxnLst/>
              <a:rect l="l" t="t" r="r" b="b"/>
              <a:pathLst>
                <a:path w="24488" h="19277" extrusionOk="0">
                  <a:moveTo>
                    <a:pt x="2009" y="1"/>
                  </a:moveTo>
                  <a:cubicBezTo>
                    <a:pt x="776" y="1115"/>
                    <a:pt x="0" y="2706"/>
                    <a:pt x="0" y="4517"/>
                  </a:cubicBezTo>
                  <a:lnTo>
                    <a:pt x="0" y="19277"/>
                  </a:lnTo>
                  <a:lnTo>
                    <a:pt x="24488" y="19277"/>
                  </a:lnTo>
                  <a:lnTo>
                    <a:pt x="24488" y="7660"/>
                  </a:lnTo>
                  <a:cubicBezTo>
                    <a:pt x="20032" y="5690"/>
                    <a:pt x="14860" y="5571"/>
                    <a:pt x="10165" y="4159"/>
                  </a:cubicBezTo>
                  <a:cubicBezTo>
                    <a:pt x="7241" y="3263"/>
                    <a:pt x="4476" y="1831"/>
                    <a:pt x="2009"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
            <p:cNvSpPr/>
            <p:nvPr/>
          </p:nvSpPr>
          <p:spPr>
            <a:xfrm>
              <a:off x="1573550" y="4654800"/>
              <a:ext cx="612200" cy="521200"/>
            </a:xfrm>
            <a:custGeom>
              <a:avLst/>
              <a:gdLst/>
              <a:ahLst/>
              <a:cxnLst/>
              <a:rect l="l" t="t" r="r" b="b"/>
              <a:pathLst>
                <a:path w="24488" h="20848" extrusionOk="0">
                  <a:moveTo>
                    <a:pt x="6067" y="0"/>
                  </a:moveTo>
                  <a:cubicBezTo>
                    <a:pt x="2706" y="0"/>
                    <a:pt x="0" y="2746"/>
                    <a:pt x="0" y="6107"/>
                  </a:cubicBezTo>
                  <a:lnTo>
                    <a:pt x="0" y="6227"/>
                  </a:lnTo>
                  <a:cubicBezTo>
                    <a:pt x="0" y="2885"/>
                    <a:pt x="2706" y="179"/>
                    <a:pt x="6008" y="179"/>
                  </a:cubicBezTo>
                  <a:lnTo>
                    <a:pt x="18262" y="179"/>
                  </a:lnTo>
                  <a:cubicBezTo>
                    <a:pt x="21584" y="179"/>
                    <a:pt x="24269" y="2885"/>
                    <a:pt x="24269" y="6227"/>
                  </a:cubicBezTo>
                  <a:lnTo>
                    <a:pt x="24269" y="20848"/>
                  </a:lnTo>
                  <a:lnTo>
                    <a:pt x="24488" y="20848"/>
                  </a:lnTo>
                  <a:lnTo>
                    <a:pt x="24488" y="6107"/>
                  </a:lnTo>
                  <a:cubicBezTo>
                    <a:pt x="24488" y="2726"/>
                    <a:pt x="21763" y="0"/>
                    <a:pt x="1840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
            <p:cNvSpPr/>
            <p:nvPr/>
          </p:nvSpPr>
          <p:spPr>
            <a:xfrm>
              <a:off x="2335925" y="4622475"/>
              <a:ext cx="650025" cy="553525"/>
            </a:xfrm>
            <a:custGeom>
              <a:avLst/>
              <a:gdLst/>
              <a:ahLst/>
              <a:cxnLst/>
              <a:rect l="l" t="t" r="r" b="b"/>
              <a:pathLst>
                <a:path w="26001" h="22141" extrusionOk="0">
                  <a:moveTo>
                    <a:pt x="6466" y="0"/>
                  </a:moveTo>
                  <a:cubicBezTo>
                    <a:pt x="2885" y="0"/>
                    <a:pt x="1" y="2925"/>
                    <a:pt x="1" y="6465"/>
                  </a:cubicBezTo>
                  <a:lnTo>
                    <a:pt x="1" y="22141"/>
                  </a:lnTo>
                  <a:lnTo>
                    <a:pt x="26000" y="22141"/>
                  </a:lnTo>
                  <a:lnTo>
                    <a:pt x="26000" y="6465"/>
                  </a:lnTo>
                  <a:cubicBezTo>
                    <a:pt x="26000" y="2885"/>
                    <a:pt x="23096" y="0"/>
                    <a:pt x="19535"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
            <p:cNvSpPr/>
            <p:nvPr/>
          </p:nvSpPr>
          <p:spPr>
            <a:xfrm>
              <a:off x="2335925" y="4654800"/>
              <a:ext cx="612725" cy="521200"/>
            </a:xfrm>
            <a:custGeom>
              <a:avLst/>
              <a:gdLst/>
              <a:ahLst/>
              <a:cxnLst/>
              <a:rect l="l" t="t" r="r" b="b"/>
              <a:pathLst>
                <a:path w="24509" h="20848" extrusionOk="0">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
            <p:cNvSpPr/>
            <p:nvPr/>
          </p:nvSpPr>
          <p:spPr>
            <a:xfrm>
              <a:off x="2851650" y="4856200"/>
              <a:ext cx="134300" cy="319800"/>
            </a:xfrm>
            <a:custGeom>
              <a:avLst/>
              <a:gdLst/>
              <a:ahLst/>
              <a:cxnLst/>
              <a:rect l="l" t="t" r="r" b="b"/>
              <a:pathLst>
                <a:path w="5372" h="12792" extrusionOk="0">
                  <a:moveTo>
                    <a:pt x="5371" y="1"/>
                  </a:moveTo>
                  <a:cubicBezTo>
                    <a:pt x="5087" y="1017"/>
                    <a:pt x="4904" y="1406"/>
                    <a:pt x="4539" y="1406"/>
                  </a:cubicBezTo>
                  <a:cubicBezTo>
                    <a:pt x="4369" y="1406"/>
                    <a:pt x="4159" y="1320"/>
                    <a:pt x="3879" y="1175"/>
                  </a:cubicBezTo>
                  <a:lnTo>
                    <a:pt x="0" y="12792"/>
                  </a:lnTo>
                  <a:lnTo>
                    <a:pt x="5371" y="12792"/>
                  </a:lnTo>
                  <a:lnTo>
                    <a:pt x="5371"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
            <p:cNvSpPr/>
            <p:nvPr/>
          </p:nvSpPr>
          <p:spPr>
            <a:xfrm>
              <a:off x="2335925" y="4693575"/>
              <a:ext cx="612225" cy="481925"/>
            </a:xfrm>
            <a:custGeom>
              <a:avLst/>
              <a:gdLst/>
              <a:ahLst/>
              <a:cxnLst/>
              <a:rect l="l" t="t" r="r" b="b"/>
              <a:pathLst>
                <a:path w="24489" h="19277" extrusionOk="0">
                  <a:moveTo>
                    <a:pt x="2010" y="1"/>
                  </a:moveTo>
                  <a:cubicBezTo>
                    <a:pt x="757" y="1115"/>
                    <a:pt x="1" y="2706"/>
                    <a:pt x="1" y="4517"/>
                  </a:cubicBezTo>
                  <a:lnTo>
                    <a:pt x="1" y="19277"/>
                  </a:lnTo>
                  <a:lnTo>
                    <a:pt x="24488" y="19277"/>
                  </a:lnTo>
                  <a:lnTo>
                    <a:pt x="24488" y="7660"/>
                  </a:lnTo>
                  <a:cubicBezTo>
                    <a:pt x="20033" y="5690"/>
                    <a:pt x="14860" y="5571"/>
                    <a:pt x="10166" y="4159"/>
                  </a:cubicBezTo>
                  <a:cubicBezTo>
                    <a:pt x="7222" y="3263"/>
                    <a:pt x="4476" y="1831"/>
                    <a:pt x="2010"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
            <p:cNvSpPr/>
            <p:nvPr/>
          </p:nvSpPr>
          <p:spPr>
            <a:xfrm>
              <a:off x="2335925" y="4654800"/>
              <a:ext cx="612225" cy="521200"/>
            </a:xfrm>
            <a:custGeom>
              <a:avLst/>
              <a:gdLst/>
              <a:ahLst/>
              <a:cxnLst/>
              <a:rect l="l" t="t" r="r" b="b"/>
              <a:pathLst>
                <a:path w="24489" h="20848" extrusionOk="0">
                  <a:moveTo>
                    <a:pt x="6068" y="0"/>
                  </a:moveTo>
                  <a:cubicBezTo>
                    <a:pt x="2706" y="0"/>
                    <a:pt x="1" y="2746"/>
                    <a:pt x="1" y="6107"/>
                  </a:cubicBezTo>
                  <a:lnTo>
                    <a:pt x="1" y="6227"/>
                  </a:lnTo>
                  <a:cubicBezTo>
                    <a:pt x="1" y="2885"/>
                    <a:pt x="2706" y="179"/>
                    <a:pt x="6008" y="179"/>
                  </a:cubicBezTo>
                  <a:lnTo>
                    <a:pt x="18242" y="179"/>
                  </a:lnTo>
                  <a:cubicBezTo>
                    <a:pt x="21584" y="179"/>
                    <a:pt x="24270" y="2885"/>
                    <a:pt x="24270" y="6227"/>
                  </a:cubicBezTo>
                  <a:lnTo>
                    <a:pt x="24270" y="20848"/>
                  </a:lnTo>
                  <a:lnTo>
                    <a:pt x="24488" y="20848"/>
                  </a:lnTo>
                  <a:lnTo>
                    <a:pt x="24488" y="6107"/>
                  </a:lnTo>
                  <a:cubicBezTo>
                    <a:pt x="24488" y="2726"/>
                    <a:pt x="21783" y="0"/>
                    <a:pt x="1842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
            <p:cNvSpPr/>
            <p:nvPr/>
          </p:nvSpPr>
          <p:spPr>
            <a:xfrm>
              <a:off x="3097825" y="4622475"/>
              <a:ext cx="650500" cy="553525"/>
            </a:xfrm>
            <a:custGeom>
              <a:avLst/>
              <a:gdLst/>
              <a:ahLst/>
              <a:cxnLst/>
              <a:rect l="l" t="t" r="r" b="b"/>
              <a:pathLst>
                <a:path w="26020" h="22141" extrusionOk="0">
                  <a:moveTo>
                    <a:pt x="6465" y="0"/>
                  </a:moveTo>
                  <a:cubicBezTo>
                    <a:pt x="2885" y="0"/>
                    <a:pt x="0" y="2925"/>
                    <a:pt x="0" y="6465"/>
                  </a:cubicBezTo>
                  <a:lnTo>
                    <a:pt x="0" y="22141"/>
                  </a:lnTo>
                  <a:lnTo>
                    <a:pt x="26020" y="22141"/>
                  </a:lnTo>
                  <a:lnTo>
                    <a:pt x="26020" y="6465"/>
                  </a:lnTo>
                  <a:cubicBezTo>
                    <a:pt x="26020" y="2885"/>
                    <a:pt x="23096" y="0"/>
                    <a:pt x="19555"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
            <p:cNvSpPr/>
            <p:nvPr/>
          </p:nvSpPr>
          <p:spPr>
            <a:xfrm>
              <a:off x="3097825" y="4654800"/>
              <a:ext cx="613200" cy="521200"/>
            </a:xfrm>
            <a:custGeom>
              <a:avLst/>
              <a:gdLst/>
              <a:ahLst/>
              <a:cxnLst/>
              <a:rect l="l" t="t" r="r" b="b"/>
              <a:pathLst>
                <a:path w="24528" h="20848" extrusionOk="0">
                  <a:moveTo>
                    <a:pt x="6087" y="0"/>
                  </a:moveTo>
                  <a:cubicBezTo>
                    <a:pt x="274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
            <p:cNvSpPr/>
            <p:nvPr/>
          </p:nvSpPr>
          <p:spPr>
            <a:xfrm>
              <a:off x="3614025" y="4856200"/>
              <a:ext cx="134300" cy="319800"/>
            </a:xfrm>
            <a:custGeom>
              <a:avLst/>
              <a:gdLst/>
              <a:ahLst/>
              <a:cxnLst/>
              <a:rect l="l" t="t" r="r" b="b"/>
              <a:pathLst>
                <a:path w="5372" h="12792" extrusionOk="0">
                  <a:moveTo>
                    <a:pt x="5372" y="1"/>
                  </a:moveTo>
                  <a:cubicBezTo>
                    <a:pt x="5074" y="1017"/>
                    <a:pt x="4886" y="1406"/>
                    <a:pt x="4527" y="1406"/>
                  </a:cubicBezTo>
                  <a:cubicBezTo>
                    <a:pt x="4359" y="1406"/>
                    <a:pt x="4153" y="1320"/>
                    <a:pt x="3880" y="1175"/>
                  </a:cubicBezTo>
                  <a:lnTo>
                    <a:pt x="1" y="12792"/>
                  </a:lnTo>
                  <a:lnTo>
                    <a:pt x="5372" y="12792"/>
                  </a:lnTo>
                  <a:lnTo>
                    <a:pt x="5372"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
            <p:cNvSpPr/>
            <p:nvPr/>
          </p:nvSpPr>
          <p:spPr>
            <a:xfrm>
              <a:off x="3098325" y="4693575"/>
              <a:ext cx="612700" cy="481925"/>
            </a:xfrm>
            <a:custGeom>
              <a:avLst/>
              <a:gdLst/>
              <a:ahLst/>
              <a:cxnLst/>
              <a:rect l="l" t="t" r="r" b="b"/>
              <a:pathLst>
                <a:path w="24508" h="19277" extrusionOk="0">
                  <a:moveTo>
                    <a:pt x="2029" y="1"/>
                  </a:moveTo>
                  <a:cubicBezTo>
                    <a:pt x="776" y="1115"/>
                    <a:pt x="0" y="2706"/>
                    <a:pt x="0" y="4517"/>
                  </a:cubicBezTo>
                  <a:lnTo>
                    <a:pt x="0" y="19277"/>
                  </a:lnTo>
                  <a:lnTo>
                    <a:pt x="24508" y="19277"/>
                  </a:lnTo>
                  <a:lnTo>
                    <a:pt x="24508" y="7660"/>
                  </a:lnTo>
                  <a:cubicBezTo>
                    <a:pt x="20052" y="5690"/>
                    <a:pt x="14880" y="5571"/>
                    <a:pt x="10185" y="4159"/>
                  </a:cubicBezTo>
                  <a:cubicBezTo>
                    <a:pt x="7241" y="3263"/>
                    <a:pt x="4476" y="1831"/>
                    <a:pt x="2029"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
            <p:cNvSpPr/>
            <p:nvPr/>
          </p:nvSpPr>
          <p:spPr>
            <a:xfrm>
              <a:off x="3098325" y="4654800"/>
              <a:ext cx="612700" cy="521200"/>
            </a:xfrm>
            <a:custGeom>
              <a:avLst/>
              <a:gdLst/>
              <a:ahLst/>
              <a:cxnLst/>
              <a:rect l="l" t="t" r="r" b="b"/>
              <a:pathLst>
                <a:path w="24508" h="20848" extrusionOk="0">
                  <a:moveTo>
                    <a:pt x="6067" y="0"/>
                  </a:moveTo>
                  <a:cubicBezTo>
                    <a:pt x="2725" y="0"/>
                    <a:pt x="0" y="2746"/>
                    <a:pt x="0" y="6107"/>
                  </a:cubicBezTo>
                  <a:lnTo>
                    <a:pt x="0" y="6227"/>
                  </a:lnTo>
                  <a:cubicBezTo>
                    <a:pt x="0" y="2885"/>
                    <a:pt x="2725" y="179"/>
                    <a:pt x="6028" y="179"/>
                  </a:cubicBezTo>
                  <a:lnTo>
                    <a:pt x="18262" y="179"/>
                  </a:lnTo>
                  <a:cubicBezTo>
                    <a:pt x="21584" y="179"/>
                    <a:pt x="24269" y="2885"/>
                    <a:pt x="24269" y="6227"/>
                  </a:cubicBezTo>
                  <a:lnTo>
                    <a:pt x="24269" y="20848"/>
                  </a:lnTo>
                  <a:lnTo>
                    <a:pt x="24488" y="20848"/>
                  </a:lnTo>
                  <a:lnTo>
                    <a:pt x="24488" y="6107"/>
                  </a:lnTo>
                  <a:cubicBezTo>
                    <a:pt x="24508" y="2726"/>
                    <a:pt x="21763" y="0"/>
                    <a:pt x="1840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
            <p:cNvSpPr/>
            <p:nvPr/>
          </p:nvSpPr>
          <p:spPr>
            <a:xfrm>
              <a:off x="6147875" y="4622475"/>
              <a:ext cx="650000" cy="553525"/>
            </a:xfrm>
            <a:custGeom>
              <a:avLst/>
              <a:gdLst/>
              <a:ahLst/>
              <a:cxnLst/>
              <a:rect l="l" t="t" r="r" b="b"/>
              <a:pathLst>
                <a:path w="26000" h="22141" extrusionOk="0">
                  <a:moveTo>
                    <a:pt x="6465" y="0"/>
                  </a:moveTo>
                  <a:cubicBezTo>
                    <a:pt x="2904" y="0"/>
                    <a:pt x="0" y="2885"/>
                    <a:pt x="0" y="6465"/>
                  </a:cubicBezTo>
                  <a:lnTo>
                    <a:pt x="0" y="22141"/>
                  </a:lnTo>
                  <a:lnTo>
                    <a:pt x="26000" y="22141"/>
                  </a:lnTo>
                  <a:lnTo>
                    <a:pt x="26000" y="6465"/>
                  </a:lnTo>
                  <a:cubicBezTo>
                    <a:pt x="26000" y="2925"/>
                    <a:pt x="23115" y="0"/>
                    <a:pt x="19535"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
            <p:cNvSpPr/>
            <p:nvPr/>
          </p:nvSpPr>
          <p:spPr>
            <a:xfrm>
              <a:off x="6184175" y="4654800"/>
              <a:ext cx="613200" cy="521200"/>
            </a:xfrm>
            <a:custGeom>
              <a:avLst/>
              <a:gdLst/>
              <a:ahLst/>
              <a:cxnLst/>
              <a:rect l="l" t="t" r="r" b="b"/>
              <a:pathLst>
                <a:path w="24528" h="20848" extrusionOk="0">
                  <a:moveTo>
                    <a:pt x="610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
            <p:cNvSpPr/>
            <p:nvPr/>
          </p:nvSpPr>
          <p:spPr>
            <a:xfrm>
              <a:off x="6147875" y="4856200"/>
              <a:ext cx="134300" cy="319800"/>
            </a:xfrm>
            <a:custGeom>
              <a:avLst/>
              <a:gdLst/>
              <a:ahLst/>
              <a:cxnLst/>
              <a:rect l="l" t="t" r="r" b="b"/>
              <a:pathLst>
                <a:path w="5372" h="12792" extrusionOk="0">
                  <a:moveTo>
                    <a:pt x="0" y="1"/>
                  </a:moveTo>
                  <a:lnTo>
                    <a:pt x="0" y="12792"/>
                  </a:lnTo>
                  <a:lnTo>
                    <a:pt x="5371" y="12792"/>
                  </a:lnTo>
                  <a:lnTo>
                    <a:pt x="1492" y="1175"/>
                  </a:lnTo>
                  <a:cubicBezTo>
                    <a:pt x="1213" y="1320"/>
                    <a:pt x="1002" y="1406"/>
                    <a:pt x="832" y="1406"/>
                  </a:cubicBezTo>
                  <a:cubicBezTo>
                    <a:pt x="468" y="1406"/>
                    <a:pt x="285" y="1017"/>
                    <a:pt x="0"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
            <p:cNvSpPr/>
            <p:nvPr/>
          </p:nvSpPr>
          <p:spPr>
            <a:xfrm>
              <a:off x="6185150" y="4729400"/>
              <a:ext cx="612225" cy="481925"/>
            </a:xfrm>
            <a:custGeom>
              <a:avLst/>
              <a:gdLst/>
              <a:ahLst/>
              <a:cxnLst/>
              <a:rect l="l" t="t" r="r" b="b"/>
              <a:pathLst>
                <a:path w="24489" h="19277" extrusionOk="0">
                  <a:moveTo>
                    <a:pt x="22480" y="0"/>
                  </a:moveTo>
                  <a:cubicBezTo>
                    <a:pt x="20013" y="1850"/>
                    <a:pt x="17248" y="3263"/>
                    <a:pt x="14324" y="4158"/>
                  </a:cubicBezTo>
                  <a:cubicBezTo>
                    <a:pt x="9609" y="5570"/>
                    <a:pt x="4437" y="5709"/>
                    <a:pt x="1" y="7659"/>
                  </a:cubicBezTo>
                  <a:lnTo>
                    <a:pt x="1" y="19276"/>
                  </a:lnTo>
                  <a:lnTo>
                    <a:pt x="24489" y="19276"/>
                  </a:lnTo>
                  <a:lnTo>
                    <a:pt x="24489" y="4536"/>
                  </a:lnTo>
                  <a:cubicBezTo>
                    <a:pt x="24489" y="2706"/>
                    <a:pt x="23713" y="1114"/>
                    <a:pt x="22480" y="0"/>
                  </a:cubicBezTo>
                  <a:close/>
                </a:path>
              </a:pathLst>
            </a:custGeom>
            <a:solidFill>
              <a:srgbClr val="45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
            <p:cNvSpPr/>
            <p:nvPr/>
          </p:nvSpPr>
          <p:spPr>
            <a:xfrm>
              <a:off x="6184675" y="4654800"/>
              <a:ext cx="612700" cy="521200"/>
            </a:xfrm>
            <a:custGeom>
              <a:avLst/>
              <a:gdLst/>
              <a:ahLst/>
              <a:cxnLst/>
              <a:rect l="l" t="t" r="r" b="b"/>
              <a:pathLst>
                <a:path w="24508" h="20848" extrusionOk="0">
                  <a:moveTo>
                    <a:pt x="6107" y="0"/>
                  </a:moveTo>
                  <a:cubicBezTo>
                    <a:pt x="2745" y="0"/>
                    <a:pt x="20" y="2726"/>
                    <a:pt x="0" y="6107"/>
                  </a:cubicBezTo>
                  <a:lnTo>
                    <a:pt x="0" y="20848"/>
                  </a:lnTo>
                  <a:lnTo>
                    <a:pt x="239" y="20848"/>
                  </a:lnTo>
                  <a:lnTo>
                    <a:pt x="239" y="6227"/>
                  </a:lnTo>
                  <a:cubicBezTo>
                    <a:pt x="239" y="2885"/>
                    <a:pt x="2924" y="179"/>
                    <a:pt x="6246" y="179"/>
                  </a:cubicBezTo>
                  <a:lnTo>
                    <a:pt x="18480" y="179"/>
                  </a:lnTo>
                  <a:cubicBezTo>
                    <a:pt x="21802" y="179"/>
                    <a:pt x="24508" y="2885"/>
                    <a:pt x="24508" y="6227"/>
                  </a:cubicBezTo>
                  <a:lnTo>
                    <a:pt x="24508" y="6107"/>
                  </a:lnTo>
                  <a:cubicBezTo>
                    <a:pt x="24508" y="2746"/>
                    <a:pt x="21802" y="0"/>
                    <a:pt x="18441"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
            <p:cNvSpPr/>
            <p:nvPr/>
          </p:nvSpPr>
          <p:spPr>
            <a:xfrm>
              <a:off x="5385475" y="4622475"/>
              <a:ext cx="650525" cy="553525"/>
            </a:xfrm>
            <a:custGeom>
              <a:avLst/>
              <a:gdLst/>
              <a:ahLst/>
              <a:cxnLst/>
              <a:rect l="l" t="t" r="r" b="b"/>
              <a:pathLst>
                <a:path w="26021" h="22141" extrusionOk="0">
                  <a:moveTo>
                    <a:pt x="6466" y="0"/>
                  </a:moveTo>
                  <a:cubicBezTo>
                    <a:pt x="2905" y="0"/>
                    <a:pt x="1" y="2885"/>
                    <a:pt x="1" y="6465"/>
                  </a:cubicBezTo>
                  <a:lnTo>
                    <a:pt x="1" y="22141"/>
                  </a:lnTo>
                  <a:lnTo>
                    <a:pt x="26020" y="22141"/>
                  </a:lnTo>
                  <a:lnTo>
                    <a:pt x="26020" y="6465"/>
                  </a:lnTo>
                  <a:cubicBezTo>
                    <a:pt x="26020" y="2925"/>
                    <a:pt x="23136" y="0"/>
                    <a:pt x="19555"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
            <p:cNvSpPr/>
            <p:nvPr/>
          </p:nvSpPr>
          <p:spPr>
            <a:xfrm>
              <a:off x="5422275" y="4654800"/>
              <a:ext cx="612725" cy="521200"/>
            </a:xfrm>
            <a:custGeom>
              <a:avLst/>
              <a:gdLst/>
              <a:ahLst/>
              <a:cxnLst/>
              <a:rect l="l" t="t" r="r" b="b"/>
              <a:pathLst>
                <a:path w="24509" h="20848" extrusionOk="0">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
            <p:cNvSpPr/>
            <p:nvPr/>
          </p:nvSpPr>
          <p:spPr>
            <a:xfrm>
              <a:off x="5385475" y="4856200"/>
              <a:ext cx="134300" cy="319800"/>
            </a:xfrm>
            <a:custGeom>
              <a:avLst/>
              <a:gdLst/>
              <a:ahLst/>
              <a:cxnLst/>
              <a:rect l="l" t="t" r="r" b="b"/>
              <a:pathLst>
                <a:path w="5372" h="12792" extrusionOk="0">
                  <a:moveTo>
                    <a:pt x="1" y="1"/>
                  </a:moveTo>
                  <a:lnTo>
                    <a:pt x="1" y="12792"/>
                  </a:lnTo>
                  <a:lnTo>
                    <a:pt x="5372" y="12792"/>
                  </a:lnTo>
                  <a:lnTo>
                    <a:pt x="1492" y="1175"/>
                  </a:lnTo>
                  <a:cubicBezTo>
                    <a:pt x="1213" y="1320"/>
                    <a:pt x="1003" y="1406"/>
                    <a:pt x="832" y="1406"/>
                  </a:cubicBezTo>
                  <a:cubicBezTo>
                    <a:pt x="468" y="1406"/>
                    <a:pt x="285" y="1017"/>
                    <a:pt x="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
            <p:cNvSpPr/>
            <p:nvPr/>
          </p:nvSpPr>
          <p:spPr>
            <a:xfrm>
              <a:off x="5422775" y="4693575"/>
              <a:ext cx="612225" cy="481925"/>
            </a:xfrm>
            <a:custGeom>
              <a:avLst/>
              <a:gdLst/>
              <a:ahLst/>
              <a:cxnLst/>
              <a:rect l="l" t="t" r="r" b="b"/>
              <a:pathLst>
                <a:path w="24489" h="19277" extrusionOk="0">
                  <a:moveTo>
                    <a:pt x="22479" y="1"/>
                  </a:moveTo>
                  <a:cubicBezTo>
                    <a:pt x="20013" y="1831"/>
                    <a:pt x="17267" y="3263"/>
                    <a:pt x="14323" y="4159"/>
                  </a:cubicBezTo>
                  <a:cubicBezTo>
                    <a:pt x="9629" y="5571"/>
                    <a:pt x="4456" y="5690"/>
                    <a:pt x="0" y="7660"/>
                  </a:cubicBezTo>
                  <a:lnTo>
                    <a:pt x="0" y="19277"/>
                  </a:lnTo>
                  <a:lnTo>
                    <a:pt x="24488" y="19277"/>
                  </a:lnTo>
                  <a:lnTo>
                    <a:pt x="24488" y="4517"/>
                  </a:lnTo>
                  <a:cubicBezTo>
                    <a:pt x="24488" y="2706"/>
                    <a:pt x="23732" y="1115"/>
                    <a:pt x="22479"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
            <p:cNvSpPr/>
            <p:nvPr/>
          </p:nvSpPr>
          <p:spPr>
            <a:xfrm>
              <a:off x="5422775" y="4654800"/>
              <a:ext cx="611725" cy="521200"/>
            </a:xfrm>
            <a:custGeom>
              <a:avLst/>
              <a:gdLst/>
              <a:ahLst/>
              <a:cxnLst/>
              <a:rect l="l" t="t" r="r" b="b"/>
              <a:pathLst>
                <a:path w="24469" h="20848" extrusionOk="0">
                  <a:moveTo>
                    <a:pt x="6068" y="0"/>
                  </a:moveTo>
                  <a:cubicBezTo>
                    <a:pt x="2706" y="0"/>
                    <a:pt x="0" y="2726"/>
                    <a:pt x="0" y="6107"/>
                  </a:cubicBezTo>
                  <a:lnTo>
                    <a:pt x="0" y="20848"/>
                  </a:lnTo>
                  <a:lnTo>
                    <a:pt x="199" y="20848"/>
                  </a:lnTo>
                  <a:lnTo>
                    <a:pt x="199" y="6227"/>
                  </a:lnTo>
                  <a:cubicBezTo>
                    <a:pt x="199" y="2885"/>
                    <a:pt x="2885" y="179"/>
                    <a:pt x="6207" y="179"/>
                  </a:cubicBezTo>
                  <a:lnTo>
                    <a:pt x="18441" y="179"/>
                  </a:lnTo>
                  <a:cubicBezTo>
                    <a:pt x="21763" y="179"/>
                    <a:pt x="24468" y="2885"/>
                    <a:pt x="24468" y="6227"/>
                  </a:cubicBezTo>
                  <a:lnTo>
                    <a:pt x="24468" y="6107"/>
                  </a:lnTo>
                  <a:cubicBezTo>
                    <a:pt x="24468" y="2746"/>
                    <a:pt x="21763" y="0"/>
                    <a:pt x="1840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
            <p:cNvSpPr/>
            <p:nvPr/>
          </p:nvSpPr>
          <p:spPr>
            <a:xfrm>
              <a:off x="4622600" y="4622475"/>
              <a:ext cx="650500" cy="553525"/>
            </a:xfrm>
            <a:custGeom>
              <a:avLst/>
              <a:gdLst/>
              <a:ahLst/>
              <a:cxnLst/>
              <a:rect l="l" t="t" r="r" b="b"/>
              <a:pathLst>
                <a:path w="26020" h="22141" extrusionOk="0">
                  <a:moveTo>
                    <a:pt x="6465" y="0"/>
                  </a:moveTo>
                  <a:cubicBezTo>
                    <a:pt x="2904" y="0"/>
                    <a:pt x="0" y="2885"/>
                    <a:pt x="0" y="6465"/>
                  </a:cubicBezTo>
                  <a:lnTo>
                    <a:pt x="0" y="22141"/>
                  </a:lnTo>
                  <a:lnTo>
                    <a:pt x="26020" y="22141"/>
                  </a:lnTo>
                  <a:lnTo>
                    <a:pt x="26020" y="6465"/>
                  </a:lnTo>
                  <a:cubicBezTo>
                    <a:pt x="26020" y="2925"/>
                    <a:pt x="23135" y="0"/>
                    <a:pt x="19555"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
            <p:cNvSpPr/>
            <p:nvPr/>
          </p:nvSpPr>
          <p:spPr>
            <a:xfrm>
              <a:off x="4659900" y="4654800"/>
              <a:ext cx="613200" cy="521200"/>
            </a:xfrm>
            <a:custGeom>
              <a:avLst/>
              <a:gdLst/>
              <a:ahLst/>
              <a:cxnLst/>
              <a:rect l="l" t="t" r="r" b="b"/>
              <a:pathLst>
                <a:path w="24528" h="20848" extrusionOk="0">
                  <a:moveTo>
                    <a:pt x="608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
            <p:cNvSpPr/>
            <p:nvPr/>
          </p:nvSpPr>
          <p:spPr>
            <a:xfrm>
              <a:off x="4622600" y="4856200"/>
              <a:ext cx="134300" cy="319800"/>
            </a:xfrm>
            <a:custGeom>
              <a:avLst/>
              <a:gdLst/>
              <a:ahLst/>
              <a:cxnLst/>
              <a:rect l="l" t="t" r="r" b="b"/>
              <a:pathLst>
                <a:path w="5372" h="12792" extrusionOk="0">
                  <a:moveTo>
                    <a:pt x="0" y="1"/>
                  </a:moveTo>
                  <a:lnTo>
                    <a:pt x="0" y="12792"/>
                  </a:lnTo>
                  <a:lnTo>
                    <a:pt x="5371" y="12792"/>
                  </a:lnTo>
                  <a:lnTo>
                    <a:pt x="1492" y="1175"/>
                  </a:lnTo>
                  <a:cubicBezTo>
                    <a:pt x="1219" y="1320"/>
                    <a:pt x="1013" y="1406"/>
                    <a:pt x="845" y="1406"/>
                  </a:cubicBezTo>
                  <a:cubicBezTo>
                    <a:pt x="486" y="1406"/>
                    <a:pt x="298" y="1017"/>
                    <a:pt x="0"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
            <p:cNvSpPr/>
            <p:nvPr/>
          </p:nvSpPr>
          <p:spPr>
            <a:xfrm>
              <a:off x="4660875" y="4693575"/>
              <a:ext cx="612225" cy="481925"/>
            </a:xfrm>
            <a:custGeom>
              <a:avLst/>
              <a:gdLst/>
              <a:ahLst/>
              <a:cxnLst/>
              <a:rect l="l" t="t" r="r" b="b"/>
              <a:pathLst>
                <a:path w="24489" h="19277" extrusionOk="0">
                  <a:moveTo>
                    <a:pt x="22460" y="1"/>
                  </a:moveTo>
                  <a:cubicBezTo>
                    <a:pt x="20013" y="1831"/>
                    <a:pt x="17248" y="3263"/>
                    <a:pt x="14324" y="4159"/>
                  </a:cubicBezTo>
                  <a:cubicBezTo>
                    <a:pt x="9609" y="5571"/>
                    <a:pt x="4437" y="5690"/>
                    <a:pt x="1" y="7660"/>
                  </a:cubicBezTo>
                  <a:lnTo>
                    <a:pt x="1" y="19277"/>
                  </a:lnTo>
                  <a:lnTo>
                    <a:pt x="24489" y="19277"/>
                  </a:lnTo>
                  <a:lnTo>
                    <a:pt x="24489" y="4517"/>
                  </a:lnTo>
                  <a:cubicBezTo>
                    <a:pt x="24489" y="2706"/>
                    <a:pt x="23713" y="1115"/>
                    <a:pt x="22460"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
            <p:cNvSpPr/>
            <p:nvPr/>
          </p:nvSpPr>
          <p:spPr>
            <a:xfrm>
              <a:off x="4659900" y="4654800"/>
              <a:ext cx="612700" cy="521200"/>
            </a:xfrm>
            <a:custGeom>
              <a:avLst/>
              <a:gdLst/>
              <a:ahLst/>
              <a:cxnLst/>
              <a:rect l="l" t="t" r="r" b="b"/>
              <a:pathLst>
                <a:path w="24508" h="20848" extrusionOk="0">
                  <a:moveTo>
                    <a:pt x="6107" y="0"/>
                  </a:moveTo>
                  <a:cubicBezTo>
                    <a:pt x="2745" y="0"/>
                    <a:pt x="40" y="2726"/>
                    <a:pt x="0" y="6107"/>
                  </a:cubicBezTo>
                  <a:lnTo>
                    <a:pt x="0" y="20848"/>
                  </a:lnTo>
                  <a:lnTo>
                    <a:pt x="239" y="20848"/>
                  </a:lnTo>
                  <a:lnTo>
                    <a:pt x="239" y="6227"/>
                  </a:lnTo>
                  <a:cubicBezTo>
                    <a:pt x="239" y="2885"/>
                    <a:pt x="2924" y="179"/>
                    <a:pt x="6246" y="179"/>
                  </a:cubicBezTo>
                  <a:lnTo>
                    <a:pt x="18480" y="179"/>
                  </a:lnTo>
                  <a:cubicBezTo>
                    <a:pt x="21783" y="179"/>
                    <a:pt x="24508" y="2885"/>
                    <a:pt x="24508" y="6227"/>
                  </a:cubicBezTo>
                  <a:lnTo>
                    <a:pt x="24508" y="6107"/>
                  </a:lnTo>
                  <a:cubicBezTo>
                    <a:pt x="24508" y="2746"/>
                    <a:pt x="21783" y="0"/>
                    <a:pt x="1844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
            <p:cNvSpPr/>
            <p:nvPr/>
          </p:nvSpPr>
          <p:spPr>
            <a:xfrm>
              <a:off x="3860700" y="4622475"/>
              <a:ext cx="650025" cy="553525"/>
            </a:xfrm>
            <a:custGeom>
              <a:avLst/>
              <a:gdLst/>
              <a:ahLst/>
              <a:cxnLst/>
              <a:rect l="l" t="t" r="r" b="b"/>
              <a:pathLst>
                <a:path w="26001" h="22141" extrusionOk="0">
                  <a:moveTo>
                    <a:pt x="6466" y="0"/>
                  </a:moveTo>
                  <a:cubicBezTo>
                    <a:pt x="2905" y="0"/>
                    <a:pt x="1" y="2885"/>
                    <a:pt x="1" y="6465"/>
                  </a:cubicBezTo>
                  <a:lnTo>
                    <a:pt x="1" y="22141"/>
                  </a:lnTo>
                  <a:lnTo>
                    <a:pt x="26000" y="22141"/>
                  </a:lnTo>
                  <a:lnTo>
                    <a:pt x="26000" y="6465"/>
                  </a:lnTo>
                  <a:cubicBezTo>
                    <a:pt x="26000" y="2925"/>
                    <a:pt x="23116" y="0"/>
                    <a:pt x="19535"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
            <p:cNvSpPr/>
            <p:nvPr/>
          </p:nvSpPr>
          <p:spPr>
            <a:xfrm>
              <a:off x="3897000" y="4654800"/>
              <a:ext cx="613225" cy="521200"/>
            </a:xfrm>
            <a:custGeom>
              <a:avLst/>
              <a:gdLst/>
              <a:ahLst/>
              <a:cxnLst/>
              <a:rect l="l" t="t" r="r" b="b"/>
              <a:pathLst>
                <a:path w="24529" h="20848" extrusionOk="0">
                  <a:moveTo>
                    <a:pt x="6108" y="0"/>
                  </a:moveTo>
                  <a:cubicBezTo>
                    <a:pt x="2746" y="0"/>
                    <a:pt x="1" y="2746"/>
                    <a:pt x="1" y="6107"/>
                  </a:cubicBezTo>
                  <a:lnTo>
                    <a:pt x="1" y="20848"/>
                  </a:lnTo>
                  <a:lnTo>
                    <a:pt x="24528" y="20848"/>
                  </a:lnTo>
                  <a:lnTo>
                    <a:pt x="24528" y="6107"/>
                  </a:lnTo>
                  <a:cubicBezTo>
                    <a:pt x="24528" y="2746"/>
                    <a:pt x="21803" y="0"/>
                    <a:pt x="1844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
            <p:cNvSpPr/>
            <p:nvPr/>
          </p:nvSpPr>
          <p:spPr>
            <a:xfrm>
              <a:off x="3860700" y="4856200"/>
              <a:ext cx="134300" cy="319800"/>
            </a:xfrm>
            <a:custGeom>
              <a:avLst/>
              <a:gdLst/>
              <a:ahLst/>
              <a:cxnLst/>
              <a:rect l="l" t="t" r="r" b="b"/>
              <a:pathLst>
                <a:path w="5372" h="12792" extrusionOk="0">
                  <a:moveTo>
                    <a:pt x="1" y="1"/>
                  </a:moveTo>
                  <a:lnTo>
                    <a:pt x="1" y="12792"/>
                  </a:lnTo>
                  <a:lnTo>
                    <a:pt x="5372" y="12792"/>
                  </a:lnTo>
                  <a:lnTo>
                    <a:pt x="1493" y="1175"/>
                  </a:lnTo>
                  <a:cubicBezTo>
                    <a:pt x="1213" y="1320"/>
                    <a:pt x="1003" y="1406"/>
                    <a:pt x="832" y="1406"/>
                  </a:cubicBezTo>
                  <a:cubicBezTo>
                    <a:pt x="468" y="1406"/>
                    <a:pt x="285" y="1017"/>
                    <a:pt x="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
            <p:cNvSpPr/>
            <p:nvPr/>
          </p:nvSpPr>
          <p:spPr>
            <a:xfrm>
              <a:off x="3898000" y="4693575"/>
              <a:ext cx="612225" cy="481925"/>
            </a:xfrm>
            <a:custGeom>
              <a:avLst/>
              <a:gdLst/>
              <a:ahLst/>
              <a:cxnLst/>
              <a:rect l="l" t="t" r="r" b="b"/>
              <a:pathLst>
                <a:path w="24489" h="19277" extrusionOk="0">
                  <a:moveTo>
                    <a:pt x="22479" y="1"/>
                  </a:moveTo>
                  <a:cubicBezTo>
                    <a:pt x="20013" y="1831"/>
                    <a:pt x="17247" y="3263"/>
                    <a:pt x="14323" y="4159"/>
                  </a:cubicBezTo>
                  <a:cubicBezTo>
                    <a:pt x="9629" y="5571"/>
                    <a:pt x="4456" y="5690"/>
                    <a:pt x="1" y="7660"/>
                  </a:cubicBezTo>
                  <a:lnTo>
                    <a:pt x="1" y="19277"/>
                  </a:lnTo>
                  <a:lnTo>
                    <a:pt x="24488" y="19277"/>
                  </a:lnTo>
                  <a:lnTo>
                    <a:pt x="24488" y="4517"/>
                  </a:lnTo>
                  <a:cubicBezTo>
                    <a:pt x="24488" y="2706"/>
                    <a:pt x="23713" y="1115"/>
                    <a:pt x="22479"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
            <p:cNvSpPr/>
            <p:nvPr/>
          </p:nvSpPr>
          <p:spPr>
            <a:xfrm>
              <a:off x="3898000" y="4654800"/>
              <a:ext cx="612225" cy="521200"/>
            </a:xfrm>
            <a:custGeom>
              <a:avLst/>
              <a:gdLst/>
              <a:ahLst/>
              <a:cxnLst/>
              <a:rect l="l" t="t" r="r" b="b"/>
              <a:pathLst>
                <a:path w="24489" h="20848" extrusionOk="0">
                  <a:moveTo>
                    <a:pt x="6088" y="0"/>
                  </a:moveTo>
                  <a:cubicBezTo>
                    <a:pt x="2726" y="0"/>
                    <a:pt x="1" y="2726"/>
                    <a:pt x="1" y="6107"/>
                  </a:cubicBezTo>
                  <a:lnTo>
                    <a:pt x="1" y="20848"/>
                  </a:lnTo>
                  <a:lnTo>
                    <a:pt x="219" y="20848"/>
                  </a:lnTo>
                  <a:lnTo>
                    <a:pt x="219" y="6227"/>
                  </a:lnTo>
                  <a:cubicBezTo>
                    <a:pt x="219" y="2885"/>
                    <a:pt x="2905" y="179"/>
                    <a:pt x="6247" y="179"/>
                  </a:cubicBezTo>
                  <a:lnTo>
                    <a:pt x="18481" y="179"/>
                  </a:lnTo>
                  <a:cubicBezTo>
                    <a:pt x="21783" y="179"/>
                    <a:pt x="24488" y="2885"/>
                    <a:pt x="24488" y="6227"/>
                  </a:cubicBezTo>
                  <a:lnTo>
                    <a:pt x="24488" y="6107"/>
                  </a:lnTo>
                  <a:cubicBezTo>
                    <a:pt x="24488" y="2746"/>
                    <a:pt x="21783" y="0"/>
                    <a:pt x="1842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
            <p:cNvSpPr/>
            <p:nvPr/>
          </p:nvSpPr>
          <p:spPr>
            <a:xfrm>
              <a:off x="429225" y="4827850"/>
              <a:ext cx="650000" cy="758450"/>
            </a:xfrm>
            <a:custGeom>
              <a:avLst/>
              <a:gdLst/>
              <a:ahLst/>
              <a:cxnLst/>
              <a:rect l="l" t="t" r="r" b="b"/>
              <a:pathLst>
                <a:path w="26000" h="30338" extrusionOk="0">
                  <a:moveTo>
                    <a:pt x="6465" y="1"/>
                  </a:moveTo>
                  <a:cubicBezTo>
                    <a:pt x="2884" y="1"/>
                    <a:pt x="0" y="2905"/>
                    <a:pt x="0" y="6466"/>
                  </a:cubicBezTo>
                  <a:lnTo>
                    <a:pt x="0" y="30337"/>
                  </a:lnTo>
                  <a:lnTo>
                    <a:pt x="26000" y="30337"/>
                  </a:lnTo>
                  <a:lnTo>
                    <a:pt x="26000" y="6466"/>
                  </a:lnTo>
                  <a:cubicBezTo>
                    <a:pt x="26000" y="2885"/>
                    <a:pt x="23095" y="1"/>
                    <a:pt x="19535"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
            <p:cNvSpPr/>
            <p:nvPr/>
          </p:nvSpPr>
          <p:spPr>
            <a:xfrm>
              <a:off x="429700" y="4860200"/>
              <a:ext cx="612725" cy="726100"/>
            </a:xfrm>
            <a:custGeom>
              <a:avLst/>
              <a:gdLst/>
              <a:ahLst/>
              <a:cxnLst/>
              <a:rect l="l" t="t" r="r" b="b"/>
              <a:pathLst>
                <a:path w="24509" h="29044" extrusionOk="0">
                  <a:moveTo>
                    <a:pt x="6088" y="0"/>
                  </a:moveTo>
                  <a:cubicBezTo>
                    <a:pt x="2726" y="0"/>
                    <a:pt x="1" y="2725"/>
                    <a:pt x="1" y="6087"/>
                  </a:cubicBezTo>
                  <a:lnTo>
                    <a:pt x="1" y="29043"/>
                  </a:lnTo>
                  <a:lnTo>
                    <a:pt x="24509" y="29043"/>
                  </a:lnTo>
                  <a:lnTo>
                    <a:pt x="24509" y="6087"/>
                  </a:lnTo>
                  <a:cubicBezTo>
                    <a:pt x="24509" y="2725"/>
                    <a:pt x="21783" y="0"/>
                    <a:pt x="18422"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
            <p:cNvSpPr/>
            <p:nvPr/>
          </p:nvSpPr>
          <p:spPr>
            <a:xfrm>
              <a:off x="944925" y="5061100"/>
              <a:ext cx="134300" cy="525200"/>
            </a:xfrm>
            <a:custGeom>
              <a:avLst/>
              <a:gdLst/>
              <a:ahLst/>
              <a:cxnLst/>
              <a:rect l="l" t="t" r="r" b="b"/>
              <a:pathLst>
                <a:path w="5372" h="21008" extrusionOk="0">
                  <a:moveTo>
                    <a:pt x="5372" y="1"/>
                  </a:moveTo>
                  <a:cubicBezTo>
                    <a:pt x="5089" y="1009"/>
                    <a:pt x="4907" y="1390"/>
                    <a:pt x="4548" y="1390"/>
                  </a:cubicBezTo>
                  <a:cubicBezTo>
                    <a:pt x="4376" y="1390"/>
                    <a:pt x="4164" y="1303"/>
                    <a:pt x="3880" y="1154"/>
                  </a:cubicBezTo>
                  <a:lnTo>
                    <a:pt x="1" y="21007"/>
                  </a:lnTo>
                  <a:lnTo>
                    <a:pt x="5372" y="21007"/>
                  </a:lnTo>
                  <a:lnTo>
                    <a:pt x="5372"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
            <p:cNvSpPr/>
            <p:nvPr/>
          </p:nvSpPr>
          <p:spPr>
            <a:xfrm>
              <a:off x="429700" y="4899475"/>
              <a:ext cx="612225" cy="687325"/>
            </a:xfrm>
            <a:custGeom>
              <a:avLst/>
              <a:gdLst/>
              <a:ahLst/>
              <a:cxnLst/>
              <a:rect l="l" t="t" r="r" b="b"/>
              <a:pathLst>
                <a:path w="24489" h="27493" extrusionOk="0">
                  <a:moveTo>
                    <a:pt x="2010" y="1"/>
                  </a:moveTo>
                  <a:cubicBezTo>
                    <a:pt x="777" y="1115"/>
                    <a:pt x="1" y="2706"/>
                    <a:pt x="1" y="4516"/>
                  </a:cubicBezTo>
                  <a:lnTo>
                    <a:pt x="1" y="27492"/>
                  </a:lnTo>
                  <a:lnTo>
                    <a:pt x="24489" y="27492"/>
                  </a:lnTo>
                  <a:lnTo>
                    <a:pt x="24489" y="7659"/>
                  </a:lnTo>
                  <a:cubicBezTo>
                    <a:pt x="20033" y="5690"/>
                    <a:pt x="14881" y="5571"/>
                    <a:pt x="10166" y="4138"/>
                  </a:cubicBezTo>
                  <a:cubicBezTo>
                    <a:pt x="7242" y="3243"/>
                    <a:pt x="4477" y="1831"/>
                    <a:pt x="2010" y="1"/>
                  </a:cubicBezTo>
                  <a:close/>
                </a:path>
              </a:pathLst>
            </a:custGeom>
            <a:solidFill>
              <a:srgbClr val="45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
            <p:cNvSpPr/>
            <p:nvPr/>
          </p:nvSpPr>
          <p:spPr>
            <a:xfrm>
              <a:off x="430200" y="4860200"/>
              <a:ext cx="612225" cy="726100"/>
            </a:xfrm>
            <a:custGeom>
              <a:avLst/>
              <a:gdLst/>
              <a:ahLst/>
              <a:cxnLst/>
              <a:rect l="l" t="t" r="r" b="b"/>
              <a:pathLst>
                <a:path w="24489" h="29044" extrusionOk="0">
                  <a:moveTo>
                    <a:pt x="6068" y="0"/>
                  </a:moveTo>
                  <a:cubicBezTo>
                    <a:pt x="2706" y="0"/>
                    <a:pt x="1" y="2725"/>
                    <a:pt x="1" y="6087"/>
                  </a:cubicBezTo>
                  <a:lnTo>
                    <a:pt x="1" y="6207"/>
                  </a:lnTo>
                  <a:cubicBezTo>
                    <a:pt x="1" y="2884"/>
                    <a:pt x="2706" y="179"/>
                    <a:pt x="6028" y="179"/>
                  </a:cubicBezTo>
                  <a:lnTo>
                    <a:pt x="18262" y="179"/>
                  </a:lnTo>
                  <a:cubicBezTo>
                    <a:pt x="21584" y="179"/>
                    <a:pt x="24270" y="2884"/>
                    <a:pt x="24270" y="6207"/>
                  </a:cubicBezTo>
                  <a:lnTo>
                    <a:pt x="24270" y="29043"/>
                  </a:lnTo>
                  <a:lnTo>
                    <a:pt x="24489" y="29043"/>
                  </a:lnTo>
                  <a:lnTo>
                    <a:pt x="24489" y="6087"/>
                  </a:lnTo>
                  <a:cubicBezTo>
                    <a:pt x="24469" y="2725"/>
                    <a:pt x="21763" y="0"/>
                    <a:pt x="18402"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
            <p:cNvSpPr/>
            <p:nvPr/>
          </p:nvSpPr>
          <p:spPr>
            <a:xfrm>
              <a:off x="1191600" y="4827850"/>
              <a:ext cx="650525" cy="758450"/>
            </a:xfrm>
            <a:custGeom>
              <a:avLst/>
              <a:gdLst/>
              <a:ahLst/>
              <a:cxnLst/>
              <a:rect l="l" t="t" r="r" b="b"/>
              <a:pathLst>
                <a:path w="26021" h="30338" extrusionOk="0">
                  <a:moveTo>
                    <a:pt x="6466" y="1"/>
                  </a:moveTo>
                  <a:cubicBezTo>
                    <a:pt x="2885" y="1"/>
                    <a:pt x="1" y="2905"/>
                    <a:pt x="1" y="6466"/>
                  </a:cubicBezTo>
                  <a:lnTo>
                    <a:pt x="1" y="30337"/>
                  </a:lnTo>
                  <a:lnTo>
                    <a:pt x="26020" y="30337"/>
                  </a:lnTo>
                  <a:lnTo>
                    <a:pt x="26020" y="6466"/>
                  </a:lnTo>
                  <a:cubicBezTo>
                    <a:pt x="26020" y="2885"/>
                    <a:pt x="23116" y="1"/>
                    <a:pt x="1955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
            <p:cNvSpPr/>
            <p:nvPr/>
          </p:nvSpPr>
          <p:spPr>
            <a:xfrm>
              <a:off x="1192600" y="4860200"/>
              <a:ext cx="612725" cy="726100"/>
            </a:xfrm>
            <a:custGeom>
              <a:avLst/>
              <a:gdLst/>
              <a:ahLst/>
              <a:cxnLst/>
              <a:rect l="l" t="t" r="r" b="b"/>
              <a:pathLst>
                <a:path w="24509" h="29044" extrusionOk="0">
                  <a:moveTo>
                    <a:pt x="6087"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
            <p:cNvSpPr/>
            <p:nvPr/>
          </p:nvSpPr>
          <p:spPr>
            <a:xfrm>
              <a:off x="1707825" y="5061100"/>
              <a:ext cx="134300" cy="525200"/>
            </a:xfrm>
            <a:custGeom>
              <a:avLst/>
              <a:gdLst/>
              <a:ahLst/>
              <a:cxnLst/>
              <a:rect l="l" t="t" r="r" b="b"/>
              <a:pathLst>
                <a:path w="5372" h="21008" extrusionOk="0">
                  <a:moveTo>
                    <a:pt x="5371" y="1"/>
                  </a:moveTo>
                  <a:cubicBezTo>
                    <a:pt x="5089" y="1009"/>
                    <a:pt x="4906" y="1390"/>
                    <a:pt x="4548" y="1390"/>
                  </a:cubicBezTo>
                  <a:cubicBezTo>
                    <a:pt x="4376" y="1390"/>
                    <a:pt x="4163" y="1303"/>
                    <a:pt x="3879" y="1154"/>
                  </a:cubicBezTo>
                  <a:lnTo>
                    <a:pt x="0" y="21007"/>
                  </a:lnTo>
                  <a:lnTo>
                    <a:pt x="5371" y="21007"/>
                  </a:lnTo>
                  <a:lnTo>
                    <a:pt x="5371"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
            <p:cNvSpPr/>
            <p:nvPr/>
          </p:nvSpPr>
          <p:spPr>
            <a:xfrm>
              <a:off x="1192600" y="4899475"/>
              <a:ext cx="612225" cy="687325"/>
            </a:xfrm>
            <a:custGeom>
              <a:avLst/>
              <a:gdLst/>
              <a:ahLst/>
              <a:cxnLst/>
              <a:rect l="l" t="t" r="r" b="b"/>
              <a:pathLst>
                <a:path w="24489" h="27493" extrusionOk="0">
                  <a:moveTo>
                    <a:pt x="2009" y="1"/>
                  </a:moveTo>
                  <a:cubicBezTo>
                    <a:pt x="756" y="1115"/>
                    <a:pt x="0" y="2706"/>
                    <a:pt x="0" y="4516"/>
                  </a:cubicBezTo>
                  <a:lnTo>
                    <a:pt x="0" y="27492"/>
                  </a:lnTo>
                  <a:lnTo>
                    <a:pt x="24488" y="27492"/>
                  </a:lnTo>
                  <a:lnTo>
                    <a:pt x="24488" y="7659"/>
                  </a:lnTo>
                  <a:cubicBezTo>
                    <a:pt x="20032" y="5690"/>
                    <a:pt x="14860" y="5571"/>
                    <a:pt x="10165" y="4138"/>
                  </a:cubicBezTo>
                  <a:cubicBezTo>
                    <a:pt x="7221" y="3243"/>
                    <a:pt x="4476" y="1831"/>
                    <a:pt x="2009"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
            <p:cNvSpPr/>
            <p:nvPr/>
          </p:nvSpPr>
          <p:spPr>
            <a:xfrm>
              <a:off x="1192600" y="4860200"/>
              <a:ext cx="612225" cy="726100"/>
            </a:xfrm>
            <a:custGeom>
              <a:avLst/>
              <a:gdLst/>
              <a:ahLst/>
              <a:cxnLst/>
              <a:rect l="l" t="t" r="r" b="b"/>
              <a:pathLst>
                <a:path w="24489" h="29044" extrusionOk="0">
                  <a:moveTo>
                    <a:pt x="6068" y="0"/>
                  </a:moveTo>
                  <a:cubicBezTo>
                    <a:pt x="2706" y="0"/>
                    <a:pt x="0" y="2725"/>
                    <a:pt x="0" y="6087"/>
                  </a:cubicBezTo>
                  <a:lnTo>
                    <a:pt x="0" y="6207"/>
                  </a:lnTo>
                  <a:cubicBezTo>
                    <a:pt x="0" y="2884"/>
                    <a:pt x="2706" y="179"/>
                    <a:pt x="6008" y="179"/>
                  </a:cubicBezTo>
                  <a:lnTo>
                    <a:pt x="18242" y="179"/>
                  </a:lnTo>
                  <a:cubicBezTo>
                    <a:pt x="21584" y="179"/>
                    <a:pt x="24269" y="2884"/>
                    <a:pt x="24269" y="6207"/>
                  </a:cubicBezTo>
                  <a:lnTo>
                    <a:pt x="24269" y="29043"/>
                  </a:lnTo>
                  <a:lnTo>
                    <a:pt x="24488" y="29043"/>
                  </a:lnTo>
                  <a:lnTo>
                    <a:pt x="24488" y="6087"/>
                  </a:lnTo>
                  <a:cubicBezTo>
                    <a:pt x="24488" y="2725"/>
                    <a:pt x="21743" y="0"/>
                    <a:pt x="1840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
            <p:cNvSpPr/>
            <p:nvPr/>
          </p:nvSpPr>
          <p:spPr>
            <a:xfrm>
              <a:off x="1954475" y="4827850"/>
              <a:ext cx="650525" cy="758450"/>
            </a:xfrm>
            <a:custGeom>
              <a:avLst/>
              <a:gdLst/>
              <a:ahLst/>
              <a:cxnLst/>
              <a:rect l="l" t="t" r="r" b="b"/>
              <a:pathLst>
                <a:path w="26021" h="30338" extrusionOk="0">
                  <a:moveTo>
                    <a:pt x="6466" y="1"/>
                  </a:moveTo>
                  <a:cubicBezTo>
                    <a:pt x="2885" y="1"/>
                    <a:pt x="1" y="2905"/>
                    <a:pt x="1" y="6466"/>
                  </a:cubicBezTo>
                  <a:lnTo>
                    <a:pt x="1" y="30337"/>
                  </a:lnTo>
                  <a:lnTo>
                    <a:pt x="26021" y="30337"/>
                  </a:lnTo>
                  <a:lnTo>
                    <a:pt x="26021" y="6466"/>
                  </a:lnTo>
                  <a:cubicBezTo>
                    <a:pt x="26021" y="2885"/>
                    <a:pt x="23116" y="1"/>
                    <a:pt x="1955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
            <p:cNvSpPr/>
            <p:nvPr/>
          </p:nvSpPr>
          <p:spPr>
            <a:xfrm>
              <a:off x="1954475" y="4860200"/>
              <a:ext cx="613225" cy="726100"/>
            </a:xfrm>
            <a:custGeom>
              <a:avLst/>
              <a:gdLst/>
              <a:ahLst/>
              <a:cxnLst/>
              <a:rect l="l" t="t" r="r" b="b"/>
              <a:pathLst>
                <a:path w="24529" h="29044" extrusionOk="0">
                  <a:moveTo>
                    <a:pt x="6108" y="0"/>
                  </a:moveTo>
                  <a:cubicBezTo>
                    <a:pt x="2746" y="0"/>
                    <a:pt x="1" y="2725"/>
                    <a:pt x="1" y="6087"/>
                  </a:cubicBezTo>
                  <a:lnTo>
                    <a:pt x="1" y="29043"/>
                  </a:lnTo>
                  <a:lnTo>
                    <a:pt x="24529" y="29043"/>
                  </a:lnTo>
                  <a:lnTo>
                    <a:pt x="24529" y="6087"/>
                  </a:lnTo>
                  <a:cubicBezTo>
                    <a:pt x="24529" y="2725"/>
                    <a:pt x="21783" y="0"/>
                    <a:pt x="1844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
            <p:cNvSpPr/>
            <p:nvPr/>
          </p:nvSpPr>
          <p:spPr>
            <a:xfrm>
              <a:off x="2470200" y="5061100"/>
              <a:ext cx="134300" cy="525200"/>
            </a:xfrm>
            <a:custGeom>
              <a:avLst/>
              <a:gdLst/>
              <a:ahLst/>
              <a:cxnLst/>
              <a:rect l="l" t="t" r="r" b="b"/>
              <a:pathLst>
                <a:path w="5372" h="21008" extrusionOk="0">
                  <a:moveTo>
                    <a:pt x="5372" y="1"/>
                  </a:moveTo>
                  <a:cubicBezTo>
                    <a:pt x="5076" y="1009"/>
                    <a:pt x="4889" y="1390"/>
                    <a:pt x="4535" y="1390"/>
                  </a:cubicBezTo>
                  <a:cubicBezTo>
                    <a:pt x="4365" y="1390"/>
                    <a:pt x="4157" y="1303"/>
                    <a:pt x="3880" y="1154"/>
                  </a:cubicBezTo>
                  <a:lnTo>
                    <a:pt x="1" y="21007"/>
                  </a:lnTo>
                  <a:lnTo>
                    <a:pt x="5372" y="21007"/>
                  </a:lnTo>
                  <a:lnTo>
                    <a:pt x="5372"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
            <p:cNvSpPr/>
            <p:nvPr/>
          </p:nvSpPr>
          <p:spPr>
            <a:xfrm>
              <a:off x="1954475" y="4899475"/>
              <a:ext cx="612725" cy="687325"/>
            </a:xfrm>
            <a:custGeom>
              <a:avLst/>
              <a:gdLst/>
              <a:ahLst/>
              <a:cxnLst/>
              <a:rect l="l" t="t" r="r" b="b"/>
              <a:pathLst>
                <a:path w="24509" h="27493" extrusionOk="0">
                  <a:moveTo>
                    <a:pt x="2010" y="1"/>
                  </a:moveTo>
                  <a:cubicBezTo>
                    <a:pt x="777" y="1115"/>
                    <a:pt x="1" y="2706"/>
                    <a:pt x="1" y="4516"/>
                  </a:cubicBezTo>
                  <a:lnTo>
                    <a:pt x="1" y="27492"/>
                  </a:lnTo>
                  <a:lnTo>
                    <a:pt x="24509" y="27492"/>
                  </a:lnTo>
                  <a:lnTo>
                    <a:pt x="24509" y="7659"/>
                  </a:lnTo>
                  <a:cubicBezTo>
                    <a:pt x="20053" y="5690"/>
                    <a:pt x="14881" y="5571"/>
                    <a:pt x="10166" y="4138"/>
                  </a:cubicBezTo>
                  <a:cubicBezTo>
                    <a:pt x="7242" y="3243"/>
                    <a:pt x="4477" y="1831"/>
                    <a:pt x="2010"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
            <p:cNvSpPr/>
            <p:nvPr/>
          </p:nvSpPr>
          <p:spPr>
            <a:xfrm>
              <a:off x="1954475" y="4860200"/>
              <a:ext cx="612725" cy="726100"/>
            </a:xfrm>
            <a:custGeom>
              <a:avLst/>
              <a:gdLst/>
              <a:ahLst/>
              <a:cxnLst/>
              <a:rect l="l" t="t" r="r" b="b"/>
              <a:pathLst>
                <a:path w="24509" h="29044" extrusionOk="0">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83" y="0"/>
                    <a:pt x="1844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
            <p:cNvSpPr/>
            <p:nvPr/>
          </p:nvSpPr>
          <p:spPr>
            <a:xfrm>
              <a:off x="2716875" y="4827850"/>
              <a:ext cx="650025" cy="758450"/>
            </a:xfrm>
            <a:custGeom>
              <a:avLst/>
              <a:gdLst/>
              <a:ahLst/>
              <a:cxnLst/>
              <a:rect l="l" t="t" r="r" b="b"/>
              <a:pathLst>
                <a:path w="26001" h="30338" extrusionOk="0">
                  <a:moveTo>
                    <a:pt x="6466" y="1"/>
                  </a:moveTo>
                  <a:cubicBezTo>
                    <a:pt x="2885" y="1"/>
                    <a:pt x="0" y="2905"/>
                    <a:pt x="0" y="6466"/>
                  </a:cubicBezTo>
                  <a:lnTo>
                    <a:pt x="0" y="30337"/>
                  </a:lnTo>
                  <a:lnTo>
                    <a:pt x="26000" y="30337"/>
                  </a:lnTo>
                  <a:lnTo>
                    <a:pt x="26000" y="6466"/>
                  </a:lnTo>
                  <a:cubicBezTo>
                    <a:pt x="26000" y="2885"/>
                    <a:pt x="23096" y="1"/>
                    <a:pt x="1953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
            <p:cNvSpPr/>
            <p:nvPr/>
          </p:nvSpPr>
          <p:spPr>
            <a:xfrm>
              <a:off x="2716875" y="4860200"/>
              <a:ext cx="612725" cy="726100"/>
            </a:xfrm>
            <a:custGeom>
              <a:avLst/>
              <a:gdLst/>
              <a:ahLst/>
              <a:cxnLst/>
              <a:rect l="l" t="t" r="r" b="b"/>
              <a:pathLst>
                <a:path w="24509" h="29044" extrusionOk="0">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
            <p:cNvSpPr/>
            <p:nvPr/>
          </p:nvSpPr>
          <p:spPr>
            <a:xfrm>
              <a:off x="3232600" y="5061100"/>
              <a:ext cx="134300" cy="525200"/>
            </a:xfrm>
            <a:custGeom>
              <a:avLst/>
              <a:gdLst/>
              <a:ahLst/>
              <a:cxnLst/>
              <a:rect l="l" t="t" r="r" b="b"/>
              <a:pathLst>
                <a:path w="5372" h="21008" extrusionOk="0">
                  <a:moveTo>
                    <a:pt x="5371" y="1"/>
                  </a:moveTo>
                  <a:cubicBezTo>
                    <a:pt x="5089" y="1009"/>
                    <a:pt x="4906" y="1390"/>
                    <a:pt x="4548" y="1390"/>
                  </a:cubicBezTo>
                  <a:cubicBezTo>
                    <a:pt x="4375" y="1390"/>
                    <a:pt x="4163" y="1303"/>
                    <a:pt x="3879" y="1154"/>
                  </a:cubicBezTo>
                  <a:lnTo>
                    <a:pt x="0" y="21007"/>
                  </a:lnTo>
                  <a:lnTo>
                    <a:pt x="5371" y="21007"/>
                  </a:lnTo>
                  <a:lnTo>
                    <a:pt x="5371"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
            <p:cNvSpPr/>
            <p:nvPr/>
          </p:nvSpPr>
          <p:spPr>
            <a:xfrm>
              <a:off x="2716875" y="4899475"/>
              <a:ext cx="612225" cy="687325"/>
            </a:xfrm>
            <a:custGeom>
              <a:avLst/>
              <a:gdLst/>
              <a:ahLst/>
              <a:cxnLst/>
              <a:rect l="l" t="t" r="r" b="b"/>
              <a:pathLst>
                <a:path w="24489" h="27493" extrusionOk="0">
                  <a:moveTo>
                    <a:pt x="2010" y="1"/>
                  </a:moveTo>
                  <a:cubicBezTo>
                    <a:pt x="776" y="1115"/>
                    <a:pt x="0" y="2706"/>
                    <a:pt x="0" y="4516"/>
                  </a:cubicBezTo>
                  <a:lnTo>
                    <a:pt x="0" y="27492"/>
                  </a:lnTo>
                  <a:lnTo>
                    <a:pt x="24488" y="27492"/>
                  </a:lnTo>
                  <a:lnTo>
                    <a:pt x="24488" y="7659"/>
                  </a:lnTo>
                  <a:cubicBezTo>
                    <a:pt x="20032" y="5690"/>
                    <a:pt x="14860" y="5571"/>
                    <a:pt x="10166" y="4138"/>
                  </a:cubicBezTo>
                  <a:cubicBezTo>
                    <a:pt x="7221" y="3243"/>
                    <a:pt x="4476" y="1831"/>
                    <a:pt x="2010"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
            <p:cNvSpPr/>
            <p:nvPr/>
          </p:nvSpPr>
          <p:spPr>
            <a:xfrm>
              <a:off x="2717375" y="4860200"/>
              <a:ext cx="612225" cy="726100"/>
            </a:xfrm>
            <a:custGeom>
              <a:avLst/>
              <a:gdLst/>
              <a:ahLst/>
              <a:cxnLst/>
              <a:rect l="l" t="t" r="r" b="b"/>
              <a:pathLst>
                <a:path w="24489" h="29044" extrusionOk="0">
                  <a:moveTo>
                    <a:pt x="6068" y="0"/>
                  </a:moveTo>
                  <a:cubicBezTo>
                    <a:pt x="2706" y="0"/>
                    <a:pt x="0" y="2725"/>
                    <a:pt x="0" y="6087"/>
                  </a:cubicBezTo>
                  <a:lnTo>
                    <a:pt x="0" y="6207"/>
                  </a:lnTo>
                  <a:cubicBezTo>
                    <a:pt x="0" y="2884"/>
                    <a:pt x="2706" y="179"/>
                    <a:pt x="6028" y="179"/>
                  </a:cubicBezTo>
                  <a:lnTo>
                    <a:pt x="18262" y="179"/>
                  </a:lnTo>
                  <a:cubicBezTo>
                    <a:pt x="21584" y="179"/>
                    <a:pt x="24269" y="2884"/>
                    <a:pt x="24269" y="6207"/>
                  </a:cubicBezTo>
                  <a:lnTo>
                    <a:pt x="24269" y="29043"/>
                  </a:lnTo>
                  <a:lnTo>
                    <a:pt x="24488" y="29043"/>
                  </a:lnTo>
                  <a:lnTo>
                    <a:pt x="24488" y="6087"/>
                  </a:lnTo>
                  <a:cubicBezTo>
                    <a:pt x="24468" y="2725"/>
                    <a:pt x="21763" y="0"/>
                    <a:pt x="1840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
            <p:cNvSpPr/>
            <p:nvPr/>
          </p:nvSpPr>
          <p:spPr>
            <a:xfrm>
              <a:off x="3479750" y="4827850"/>
              <a:ext cx="650025" cy="758450"/>
            </a:xfrm>
            <a:custGeom>
              <a:avLst/>
              <a:gdLst/>
              <a:ahLst/>
              <a:cxnLst/>
              <a:rect l="l" t="t" r="r" b="b"/>
              <a:pathLst>
                <a:path w="26001" h="30338" extrusionOk="0">
                  <a:moveTo>
                    <a:pt x="6446" y="1"/>
                  </a:moveTo>
                  <a:cubicBezTo>
                    <a:pt x="2885" y="1"/>
                    <a:pt x="1" y="2905"/>
                    <a:pt x="1" y="6466"/>
                  </a:cubicBezTo>
                  <a:lnTo>
                    <a:pt x="1" y="30337"/>
                  </a:lnTo>
                  <a:lnTo>
                    <a:pt x="26001" y="30337"/>
                  </a:lnTo>
                  <a:lnTo>
                    <a:pt x="26001" y="6466"/>
                  </a:lnTo>
                  <a:cubicBezTo>
                    <a:pt x="26001" y="2885"/>
                    <a:pt x="23096" y="1"/>
                    <a:pt x="1953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
            <p:cNvSpPr/>
            <p:nvPr/>
          </p:nvSpPr>
          <p:spPr>
            <a:xfrm>
              <a:off x="3479250" y="4860200"/>
              <a:ext cx="613225" cy="726100"/>
            </a:xfrm>
            <a:custGeom>
              <a:avLst/>
              <a:gdLst/>
              <a:ahLst/>
              <a:cxnLst/>
              <a:rect l="l" t="t" r="r" b="b"/>
              <a:pathLst>
                <a:path w="24529" h="29044" extrusionOk="0">
                  <a:moveTo>
                    <a:pt x="6108" y="0"/>
                  </a:moveTo>
                  <a:cubicBezTo>
                    <a:pt x="2746" y="0"/>
                    <a:pt x="1" y="2725"/>
                    <a:pt x="1" y="6087"/>
                  </a:cubicBezTo>
                  <a:lnTo>
                    <a:pt x="1" y="29043"/>
                  </a:lnTo>
                  <a:lnTo>
                    <a:pt x="24529" y="29043"/>
                  </a:lnTo>
                  <a:lnTo>
                    <a:pt x="24529" y="6087"/>
                  </a:lnTo>
                  <a:cubicBezTo>
                    <a:pt x="24529" y="2725"/>
                    <a:pt x="21803" y="0"/>
                    <a:pt x="1844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
            <p:cNvSpPr/>
            <p:nvPr/>
          </p:nvSpPr>
          <p:spPr>
            <a:xfrm>
              <a:off x="3994975" y="5061100"/>
              <a:ext cx="134300" cy="525200"/>
            </a:xfrm>
            <a:custGeom>
              <a:avLst/>
              <a:gdLst/>
              <a:ahLst/>
              <a:cxnLst/>
              <a:rect l="l" t="t" r="r" b="b"/>
              <a:pathLst>
                <a:path w="5372" h="21008" extrusionOk="0">
                  <a:moveTo>
                    <a:pt x="5372" y="1"/>
                  </a:moveTo>
                  <a:cubicBezTo>
                    <a:pt x="5089" y="1009"/>
                    <a:pt x="4907" y="1390"/>
                    <a:pt x="4548" y="1390"/>
                  </a:cubicBezTo>
                  <a:cubicBezTo>
                    <a:pt x="4376" y="1390"/>
                    <a:pt x="4163" y="1303"/>
                    <a:pt x="3880" y="1154"/>
                  </a:cubicBezTo>
                  <a:lnTo>
                    <a:pt x="1" y="21007"/>
                  </a:lnTo>
                  <a:lnTo>
                    <a:pt x="5372" y="21007"/>
                  </a:lnTo>
                  <a:lnTo>
                    <a:pt x="5372"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
            <p:cNvSpPr/>
            <p:nvPr/>
          </p:nvSpPr>
          <p:spPr>
            <a:xfrm>
              <a:off x="3479250" y="4899475"/>
              <a:ext cx="612725" cy="687325"/>
            </a:xfrm>
            <a:custGeom>
              <a:avLst/>
              <a:gdLst/>
              <a:ahLst/>
              <a:cxnLst/>
              <a:rect l="l" t="t" r="r" b="b"/>
              <a:pathLst>
                <a:path w="24509" h="27493" extrusionOk="0">
                  <a:moveTo>
                    <a:pt x="2030" y="1"/>
                  </a:moveTo>
                  <a:cubicBezTo>
                    <a:pt x="777" y="1115"/>
                    <a:pt x="1" y="2706"/>
                    <a:pt x="1" y="4516"/>
                  </a:cubicBezTo>
                  <a:lnTo>
                    <a:pt x="1" y="27492"/>
                  </a:lnTo>
                  <a:lnTo>
                    <a:pt x="24509" y="27492"/>
                  </a:lnTo>
                  <a:lnTo>
                    <a:pt x="24509" y="7659"/>
                  </a:lnTo>
                  <a:cubicBezTo>
                    <a:pt x="20053" y="5690"/>
                    <a:pt x="14881" y="5571"/>
                    <a:pt x="10186" y="4138"/>
                  </a:cubicBezTo>
                  <a:cubicBezTo>
                    <a:pt x="7242" y="3243"/>
                    <a:pt x="4477" y="1831"/>
                    <a:pt x="2030"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
            <p:cNvSpPr/>
            <p:nvPr/>
          </p:nvSpPr>
          <p:spPr>
            <a:xfrm>
              <a:off x="3479250" y="4860200"/>
              <a:ext cx="612725" cy="726100"/>
            </a:xfrm>
            <a:custGeom>
              <a:avLst/>
              <a:gdLst/>
              <a:ahLst/>
              <a:cxnLst/>
              <a:rect l="l" t="t" r="r" b="b"/>
              <a:pathLst>
                <a:path w="24509" h="29044" extrusionOk="0">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63" y="0"/>
                    <a:pt x="18402"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
            <p:cNvSpPr/>
            <p:nvPr/>
          </p:nvSpPr>
          <p:spPr>
            <a:xfrm>
              <a:off x="6528800" y="4827850"/>
              <a:ext cx="650025" cy="758450"/>
            </a:xfrm>
            <a:custGeom>
              <a:avLst/>
              <a:gdLst/>
              <a:ahLst/>
              <a:cxnLst/>
              <a:rect l="l" t="t" r="r" b="b"/>
              <a:pathLst>
                <a:path w="26001" h="30338" extrusionOk="0">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
            <p:cNvSpPr/>
            <p:nvPr/>
          </p:nvSpPr>
          <p:spPr>
            <a:xfrm>
              <a:off x="6566100" y="4860200"/>
              <a:ext cx="612725" cy="726100"/>
            </a:xfrm>
            <a:custGeom>
              <a:avLst/>
              <a:gdLst/>
              <a:ahLst/>
              <a:cxnLst/>
              <a:rect l="l" t="t" r="r" b="b"/>
              <a:pathLst>
                <a:path w="24509" h="29044" extrusionOk="0">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
            <p:cNvSpPr/>
            <p:nvPr/>
          </p:nvSpPr>
          <p:spPr>
            <a:xfrm>
              <a:off x="6528800" y="5061100"/>
              <a:ext cx="134300" cy="525200"/>
            </a:xfrm>
            <a:custGeom>
              <a:avLst/>
              <a:gdLst/>
              <a:ahLst/>
              <a:cxnLst/>
              <a:rect l="l" t="t" r="r" b="b"/>
              <a:pathLst>
                <a:path w="5372" h="21008" extrusionOk="0">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
            <p:cNvSpPr/>
            <p:nvPr/>
          </p:nvSpPr>
          <p:spPr>
            <a:xfrm>
              <a:off x="6566600" y="4899475"/>
              <a:ext cx="612225" cy="687325"/>
            </a:xfrm>
            <a:custGeom>
              <a:avLst/>
              <a:gdLst/>
              <a:ahLst/>
              <a:cxnLst/>
              <a:rect l="l" t="t" r="r" b="b"/>
              <a:pathLst>
                <a:path w="24489" h="27493" extrusionOk="0">
                  <a:moveTo>
                    <a:pt x="22479" y="1"/>
                  </a:moveTo>
                  <a:cubicBezTo>
                    <a:pt x="20013" y="1831"/>
                    <a:pt x="17268" y="3243"/>
                    <a:pt x="14323" y="4138"/>
                  </a:cubicBezTo>
                  <a:cubicBezTo>
                    <a:pt x="9629" y="5571"/>
                    <a:pt x="4457" y="5690"/>
                    <a:pt x="1" y="7659"/>
                  </a:cubicBezTo>
                  <a:lnTo>
                    <a:pt x="1" y="27492"/>
                  </a:lnTo>
                  <a:lnTo>
                    <a:pt x="24489" y="27492"/>
                  </a:lnTo>
                  <a:lnTo>
                    <a:pt x="24489" y="4516"/>
                  </a:lnTo>
                  <a:cubicBezTo>
                    <a:pt x="24489" y="2706"/>
                    <a:pt x="23733" y="1115"/>
                    <a:pt x="22479" y="1"/>
                  </a:cubicBezTo>
                  <a:close/>
                </a:path>
              </a:pathLst>
            </a:custGeom>
            <a:solidFill>
              <a:srgbClr val="45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
            <p:cNvSpPr/>
            <p:nvPr/>
          </p:nvSpPr>
          <p:spPr>
            <a:xfrm>
              <a:off x="6566600" y="4860200"/>
              <a:ext cx="611725" cy="726100"/>
            </a:xfrm>
            <a:custGeom>
              <a:avLst/>
              <a:gdLst/>
              <a:ahLst/>
              <a:cxnLst/>
              <a:rect l="l" t="t" r="r" b="b"/>
              <a:pathLst>
                <a:path w="24469" h="29044" extrusionOk="0">
                  <a:moveTo>
                    <a:pt x="6068" y="0"/>
                  </a:moveTo>
                  <a:cubicBezTo>
                    <a:pt x="2706" y="0"/>
                    <a:pt x="1" y="2725"/>
                    <a:pt x="1" y="6087"/>
                  </a:cubicBezTo>
                  <a:lnTo>
                    <a:pt x="1" y="29043"/>
                  </a:lnTo>
                  <a:lnTo>
                    <a:pt x="200" y="29043"/>
                  </a:lnTo>
                  <a:lnTo>
                    <a:pt x="200" y="6207"/>
                  </a:lnTo>
                  <a:cubicBezTo>
                    <a:pt x="200" y="2884"/>
                    <a:pt x="2885" y="179"/>
                    <a:pt x="6207" y="179"/>
                  </a:cubicBezTo>
                  <a:lnTo>
                    <a:pt x="18461" y="179"/>
                  </a:lnTo>
                  <a:cubicBezTo>
                    <a:pt x="21763" y="179"/>
                    <a:pt x="24469" y="2884"/>
                    <a:pt x="24469" y="6207"/>
                  </a:cubicBezTo>
                  <a:lnTo>
                    <a:pt x="24469" y="6087"/>
                  </a:lnTo>
                  <a:cubicBezTo>
                    <a:pt x="24469" y="2725"/>
                    <a:pt x="21763" y="0"/>
                    <a:pt x="18401"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
            <p:cNvSpPr/>
            <p:nvPr/>
          </p:nvSpPr>
          <p:spPr>
            <a:xfrm>
              <a:off x="5766425" y="4827850"/>
              <a:ext cx="650500" cy="758450"/>
            </a:xfrm>
            <a:custGeom>
              <a:avLst/>
              <a:gdLst/>
              <a:ahLst/>
              <a:cxnLst/>
              <a:rect l="l" t="t" r="r" b="b"/>
              <a:pathLst>
                <a:path w="26020" h="30338" extrusionOk="0">
                  <a:moveTo>
                    <a:pt x="6465" y="1"/>
                  </a:moveTo>
                  <a:cubicBezTo>
                    <a:pt x="292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
            <p:cNvSpPr/>
            <p:nvPr/>
          </p:nvSpPr>
          <p:spPr>
            <a:xfrm>
              <a:off x="5803225" y="4860200"/>
              <a:ext cx="613225" cy="726100"/>
            </a:xfrm>
            <a:custGeom>
              <a:avLst/>
              <a:gdLst/>
              <a:ahLst/>
              <a:cxnLst/>
              <a:rect l="l" t="t" r="r" b="b"/>
              <a:pathLst>
                <a:path w="24529" h="29044" extrusionOk="0">
                  <a:moveTo>
                    <a:pt x="6088" y="0"/>
                  </a:moveTo>
                  <a:cubicBezTo>
                    <a:pt x="2726" y="0"/>
                    <a:pt x="0" y="2725"/>
                    <a:pt x="0" y="6087"/>
                  </a:cubicBezTo>
                  <a:lnTo>
                    <a:pt x="0" y="29043"/>
                  </a:lnTo>
                  <a:lnTo>
                    <a:pt x="24528" y="29043"/>
                  </a:lnTo>
                  <a:lnTo>
                    <a:pt x="24528" y="6087"/>
                  </a:lnTo>
                  <a:cubicBezTo>
                    <a:pt x="24528" y="2725"/>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
            <p:cNvSpPr/>
            <p:nvPr/>
          </p:nvSpPr>
          <p:spPr>
            <a:xfrm>
              <a:off x="5766425" y="5061100"/>
              <a:ext cx="134300" cy="525200"/>
            </a:xfrm>
            <a:custGeom>
              <a:avLst/>
              <a:gdLst/>
              <a:ahLst/>
              <a:cxnLst/>
              <a:rect l="l" t="t" r="r" b="b"/>
              <a:pathLst>
                <a:path w="5372" h="21008" extrusionOk="0">
                  <a:moveTo>
                    <a:pt x="0" y="1"/>
                  </a:moveTo>
                  <a:lnTo>
                    <a:pt x="0" y="21007"/>
                  </a:lnTo>
                  <a:lnTo>
                    <a:pt x="5371" y="21007"/>
                  </a:lnTo>
                  <a:lnTo>
                    <a:pt x="1492" y="1154"/>
                  </a:lnTo>
                  <a:cubicBezTo>
                    <a:pt x="1209" y="1303"/>
                    <a:pt x="998" y="1390"/>
                    <a:pt x="828" y="1390"/>
                  </a:cubicBezTo>
                  <a:cubicBezTo>
                    <a:pt x="474" y="1390"/>
                    <a:pt x="296" y="1009"/>
                    <a:pt x="0"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
            <p:cNvSpPr/>
            <p:nvPr/>
          </p:nvSpPr>
          <p:spPr>
            <a:xfrm>
              <a:off x="5803725" y="4899475"/>
              <a:ext cx="612725" cy="687325"/>
            </a:xfrm>
            <a:custGeom>
              <a:avLst/>
              <a:gdLst/>
              <a:ahLst/>
              <a:cxnLst/>
              <a:rect l="l" t="t" r="r" b="b"/>
              <a:pathLst>
                <a:path w="24509" h="27493" extrusionOk="0">
                  <a:moveTo>
                    <a:pt x="22479" y="1"/>
                  </a:moveTo>
                  <a:cubicBezTo>
                    <a:pt x="20032" y="1831"/>
                    <a:pt x="17267" y="3243"/>
                    <a:pt x="14323" y="4138"/>
                  </a:cubicBezTo>
                  <a:cubicBezTo>
                    <a:pt x="9628" y="5571"/>
                    <a:pt x="4456" y="5690"/>
                    <a:pt x="0" y="7659"/>
                  </a:cubicBezTo>
                  <a:lnTo>
                    <a:pt x="0" y="27492"/>
                  </a:lnTo>
                  <a:lnTo>
                    <a:pt x="24508" y="27492"/>
                  </a:lnTo>
                  <a:lnTo>
                    <a:pt x="24508" y="4516"/>
                  </a:lnTo>
                  <a:cubicBezTo>
                    <a:pt x="24508" y="2706"/>
                    <a:pt x="23732" y="1115"/>
                    <a:pt x="22479"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
            <p:cNvSpPr/>
            <p:nvPr/>
          </p:nvSpPr>
          <p:spPr>
            <a:xfrm>
              <a:off x="5803725" y="4860200"/>
              <a:ext cx="612725" cy="726100"/>
            </a:xfrm>
            <a:custGeom>
              <a:avLst/>
              <a:gdLst/>
              <a:ahLst/>
              <a:cxnLst/>
              <a:rect l="l" t="t" r="r" b="b"/>
              <a:pathLst>
                <a:path w="24509" h="29044" extrusionOk="0">
                  <a:moveTo>
                    <a:pt x="6087" y="0"/>
                  </a:moveTo>
                  <a:cubicBezTo>
                    <a:pt x="2745" y="0"/>
                    <a:pt x="0" y="2725"/>
                    <a:pt x="0" y="6087"/>
                  </a:cubicBezTo>
                  <a:lnTo>
                    <a:pt x="0" y="29043"/>
                  </a:lnTo>
                  <a:lnTo>
                    <a:pt x="219" y="29043"/>
                  </a:lnTo>
                  <a:lnTo>
                    <a:pt x="219" y="6207"/>
                  </a:lnTo>
                  <a:cubicBezTo>
                    <a:pt x="219" y="2884"/>
                    <a:pt x="2905" y="179"/>
                    <a:pt x="6247" y="179"/>
                  </a:cubicBezTo>
                  <a:lnTo>
                    <a:pt x="18481" y="179"/>
                  </a:lnTo>
                  <a:cubicBezTo>
                    <a:pt x="21783" y="179"/>
                    <a:pt x="24508" y="2884"/>
                    <a:pt x="24508" y="6207"/>
                  </a:cubicBezTo>
                  <a:lnTo>
                    <a:pt x="24508" y="6087"/>
                  </a:lnTo>
                  <a:cubicBezTo>
                    <a:pt x="24508" y="2725"/>
                    <a:pt x="21783" y="0"/>
                    <a:pt x="1844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
            <p:cNvSpPr/>
            <p:nvPr/>
          </p:nvSpPr>
          <p:spPr>
            <a:xfrm>
              <a:off x="5004025" y="4827850"/>
              <a:ext cx="650025" cy="758450"/>
            </a:xfrm>
            <a:custGeom>
              <a:avLst/>
              <a:gdLst/>
              <a:ahLst/>
              <a:cxnLst/>
              <a:rect l="l" t="t" r="r" b="b"/>
              <a:pathLst>
                <a:path w="26001" h="30338" extrusionOk="0">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
            <p:cNvSpPr/>
            <p:nvPr/>
          </p:nvSpPr>
          <p:spPr>
            <a:xfrm>
              <a:off x="5041325" y="4860200"/>
              <a:ext cx="612725" cy="726100"/>
            </a:xfrm>
            <a:custGeom>
              <a:avLst/>
              <a:gdLst/>
              <a:ahLst/>
              <a:cxnLst/>
              <a:rect l="l" t="t" r="r" b="b"/>
              <a:pathLst>
                <a:path w="24509" h="29044" extrusionOk="0">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
            <p:cNvSpPr/>
            <p:nvPr/>
          </p:nvSpPr>
          <p:spPr>
            <a:xfrm>
              <a:off x="5004025" y="5061100"/>
              <a:ext cx="134300" cy="525200"/>
            </a:xfrm>
            <a:custGeom>
              <a:avLst/>
              <a:gdLst/>
              <a:ahLst/>
              <a:cxnLst/>
              <a:rect l="l" t="t" r="r" b="b"/>
              <a:pathLst>
                <a:path w="5372" h="21008" extrusionOk="0">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
            <p:cNvSpPr/>
            <p:nvPr/>
          </p:nvSpPr>
          <p:spPr>
            <a:xfrm>
              <a:off x="5041825" y="4899475"/>
              <a:ext cx="612225" cy="687325"/>
            </a:xfrm>
            <a:custGeom>
              <a:avLst/>
              <a:gdLst/>
              <a:ahLst/>
              <a:cxnLst/>
              <a:rect l="l" t="t" r="r" b="b"/>
              <a:pathLst>
                <a:path w="24489" h="27493" extrusionOk="0">
                  <a:moveTo>
                    <a:pt x="22479" y="1"/>
                  </a:moveTo>
                  <a:cubicBezTo>
                    <a:pt x="20013" y="1831"/>
                    <a:pt x="17248" y="3243"/>
                    <a:pt x="14323" y="4138"/>
                  </a:cubicBezTo>
                  <a:cubicBezTo>
                    <a:pt x="9629" y="5571"/>
                    <a:pt x="4457" y="5690"/>
                    <a:pt x="1" y="7659"/>
                  </a:cubicBezTo>
                  <a:lnTo>
                    <a:pt x="1" y="27492"/>
                  </a:lnTo>
                  <a:lnTo>
                    <a:pt x="24489" y="27492"/>
                  </a:lnTo>
                  <a:lnTo>
                    <a:pt x="24489" y="4516"/>
                  </a:lnTo>
                  <a:cubicBezTo>
                    <a:pt x="24489" y="2706"/>
                    <a:pt x="23713" y="1115"/>
                    <a:pt x="22479"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
            <p:cNvSpPr/>
            <p:nvPr/>
          </p:nvSpPr>
          <p:spPr>
            <a:xfrm>
              <a:off x="5041325" y="4860200"/>
              <a:ext cx="612225" cy="726100"/>
            </a:xfrm>
            <a:custGeom>
              <a:avLst/>
              <a:gdLst/>
              <a:ahLst/>
              <a:cxnLst/>
              <a:rect l="l" t="t" r="r" b="b"/>
              <a:pathLst>
                <a:path w="24489" h="29044" extrusionOk="0">
                  <a:moveTo>
                    <a:pt x="6088" y="0"/>
                  </a:moveTo>
                  <a:cubicBezTo>
                    <a:pt x="2726" y="0"/>
                    <a:pt x="21" y="2725"/>
                    <a:pt x="1" y="6087"/>
                  </a:cubicBezTo>
                  <a:lnTo>
                    <a:pt x="1" y="29043"/>
                  </a:lnTo>
                  <a:lnTo>
                    <a:pt x="220" y="29043"/>
                  </a:lnTo>
                  <a:lnTo>
                    <a:pt x="220" y="6207"/>
                  </a:lnTo>
                  <a:cubicBezTo>
                    <a:pt x="220" y="2884"/>
                    <a:pt x="2905" y="179"/>
                    <a:pt x="6227" y="179"/>
                  </a:cubicBezTo>
                  <a:lnTo>
                    <a:pt x="18461" y="179"/>
                  </a:lnTo>
                  <a:cubicBezTo>
                    <a:pt x="21783" y="179"/>
                    <a:pt x="24489" y="2884"/>
                    <a:pt x="24489" y="6207"/>
                  </a:cubicBezTo>
                  <a:lnTo>
                    <a:pt x="24489" y="6087"/>
                  </a:lnTo>
                  <a:cubicBezTo>
                    <a:pt x="24489" y="2725"/>
                    <a:pt x="21783" y="0"/>
                    <a:pt x="1842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
            <p:cNvSpPr/>
            <p:nvPr/>
          </p:nvSpPr>
          <p:spPr>
            <a:xfrm>
              <a:off x="4241650" y="4827850"/>
              <a:ext cx="650500" cy="758450"/>
            </a:xfrm>
            <a:custGeom>
              <a:avLst/>
              <a:gdLst/>
              <a:ahLst/>
              <a:cxnLst/>
              <a:rect l="l" t="t" r="r" b="b"/>
              <a:pathLst>
                <a:path w="26020" h="30338" extrusionOk="0">
                  <a:moveTo>
                    <a:pt x="6465" y="1"/>
                  </a:moveTo>
                  <a:cubicBezTo>
                    <a:pt x="290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
            <p:cNvSpPr/>
            <p:nvPr/>
          </p:nvSpPr>
          <p:spPr>
            <a:xfrm>
              <a:off x="4278450" y="4860200"/>
              <a:ext cx="612725" cy="726100"/>
            </a:xfrm>
            <a:custGeom>
              <a:avLst/>
              <a:gdLst/>
              <a:ahLst/>
              <a:cxnLst/>
              <a:rect l="l" t="t" r="r" b="b"/>
              <a:pathLst>
                <a:path w="24509" h="29044" extrusionOk="0">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
            <p:cNvSpPr/>
            <p:nvPr/>
          </p:nvSpPr>
          <p:spPr>
            <a:xfrm>
              <a:off x="4241650" y="5061100"/>
              <a:ext cx="134300" cy="525200"/>
            </a:xfrm>
            <a:custGeom>
              <a:avLst/>
              <a:gdLst/>
              <a:ahLst/>
              <a:cxnLst/>
              <a:rect l="l" t="t" r="r" b="b"/>
              <a:pathLst>
                <a:path w="5372" h="21008" extrusionOk="0">
                  <a:moveTo>
                    <a:pt x="0" y="1"/>
                  </a:moveTo>
                  <a:lnTo>
                    <a:pt x="0" y="21007"/>
                  </a:lnTo>
                  <a:lnTo>
                    <a:pt x="5371" y="21007"/>
                  </a:lnTo>
                  <a:lnTo>
                    <a:pt x="1492" y="1154"/>
                  </a:lnTo>
                  <a:cubicBezTo>
                    <a:pt x="1209" y="1303"/>
                    <a:pt x="996" y="1390"/>
                    <a:pt x="824" y="1390"/>
                  </a:cubicBezTo>
                  <a:cubicBezTo>
                    <a:pt x="465" y="1390"/>
                    <a:pt x="283" y="1009"/>
                    <a:pt x="0"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
            <p:cNvSpPr/>
            <p:nvPr/>
          </p:nvSpPr>
          <p:spPr>
            <a:xfrm>
              <a:off x="4278950" y="4899475"/>
              <a:ext cx="612225" cy="687325"/>
            </a:xfrm>
            <a:custGeom>
              <a:avLst/>
              <a:gdLst/>
              <a:ahLst/>
              <a:cxnLst/>
              <a:rect l="l" t="t" r="r" b="b"/>
              <a:pathLst>
                <a:path w="24489" h="27493" extrusionOk="0">
                  <a:moveTo>
                    <a:pt x="22479" y="1"/>
                  </a:moveTo>
                  <a:cubicBezTo>
                    <a:pt x="20012" y="1831"/>
                    <a:pt x="17267" y="3243"/>
                    <a:pt x="14323" y="4138"/>
                  </a:cubicBezTo>
                  <a:cubicBezTo>
                    <a:pt x="9628" y="5571"/>
                    <a:pt x="4456" y="5690"/>
                    <a:pt x="0" y="7659"/>
                  </a:cubicBezTo>
                  <a:lnTo>
                    <a:pt x="0" y="27492"/>
                  </a:lnTo>
                  <a:lnTo>
                    <a:pt x="24488" y="27492"/>
                  </a:lnTo>
                  <a:lnTo>
                    <a:pt x="24488" y="4516"/>
                  </a:lnTo>
                  <a:cubicBezTo>
                    <a:pt x="24488" y="2706"/>
                    <a:pt x="23732" y="1115"/>
                    <a:pt x="22479"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
            <p:cNvSpPr/>
            <p:nvPr/>
          </p:nvSpPr>
          <p:spPr>
            <a:xfrm>
              <a:off x="4278950" y="4860200"/>
              <a:ext cx="612225" cy="726100"/>
            </a:xfrm>
            <a:custGeom>
              <a:avLst/>
              <a:gdLst/>
              <a:ahLst/>
              <a:cxnLst/>
              <a:rect l="l" t="t" r="r" b="b"/>
              <a:pathLst>
                <a:path w="24489" h="29044" extrusionOk="0">
                  <a:moveTo>
                    <a:pt x="6087" y="0"/>
                  </a:moveTo>
                  <a:cubicBezTo>
                    <a:pt x="2746" y="0"/>
                    <a:pt x="0" y="2725"/>
                    <a:pt x="0" y="6087"/>
                  </a:cubicBezTo>
                  <a:lnTo>
                    <a:pt x="0" y="29043"/>
                  </a:lnTo>
                  <a:lnTo>
                    <a:pt x="219" y="29043"/>
                  </a:lnTo>
                  <a:lnTo>
                    <a:pt x="219" y="6207"/>
                  </a:lnTo>
                  <a:cubicBezTo>
                    <a:pt x="219" y="2884"/>
                    <a:pt x="2905" y="179"/>
                    <a:pt x="6247" y="179"/>
                  </a:cubicBezTo>
                  <a:lnTo>
                    <a:pt x="18481" y="179"/>
                  </a:lnTo>
                  <a:cubicBezTo>
                    <a:pt x="21783" y="179"/>
                    <a:pt x="24488" y="2884"/>
                    <a:pt x="24488" y="6207"/>
                  </a:cubicBezTo>
                  <a:lnTo>
                    <a:pt x="24488" y="6087"/>
                  </a:lnTo>
                  <a:cubicBezTo>
                    <a:pt x="24488" y="2725"/>
                    <a:pt x="21783" y="0"/>
                    <a:pt x="1842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
            <p:cNvSpPr/>
            <p:nvPr/>
          </p:nvSpPr>
          <p:spPr>
            <a:xfrm>
              <a:off x="810650" y="5031275"/>
              <a:ext cx="650525" cy="553025"/>
            </a:xfrm>
            <a:custGeom>
              <a:avLst/>
              <a:gdLst/>
              <a:ahLst/>
              <a:cxnLst/>
              <a:rect l="l" t="t" r="r" b="b"/>
              <a:pathLst>
                <a:path w="26021" h="22121" extrusionOk="0">
                  <a:moveTo>
                    <a:pt x="6466" y="0"/>
                  </a:moveTo>
                  <a:cubicBezTo>
                    <a:pt x="2885" y="0"/>
                    <a:pt x="1" y="2904"/>
                    <a:pt x="1" y="6465"/>
                  </a:cubicBezTo>
                  <a:lnTo>
                    <a:pt x="1" y="22121"/>
                  </a:lnTo>
                  <a:lnTo>
                    <a:pt x="26020" y="22121"/>
                  </a:lnTo>
                  <a:lnTo>
                    <a:pt x="26020" y="6465"/>
                  </a:lnTo>
                  <a:cubicBezTo>
                    <a:pt x="26020" y="2885"/>
                    <a:pt x="23116" y="0"/>
                    <a:pt x="19555"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
            <p:cNvSpPr/>
            <p:nvPr/>
          </p:nvSpPr>
          <p:spPr>
            <a:xfrm>
              <a:off x="810650" y="5063600"/>
              <a:ext cx="613225" cy="520700"/>
            </a:xfrm>
            <a:custGeom>
              <a:avLst/>
              <a:gdLst/>
              <a:ahLst/>
              <a:cxnLst/>
              <a:rect l="l" t="t" r="r" b="b"/>
              <a:pathLst>
                <a:path w="24529" h="20828" extrusionOk="0">
                  <a:moveTo>
                    <a:pt x="6088" y="0"/>
                  </a:moveTo>
                  <a:cubicBezTo>
                    <a:pt x="2746" y="0"/>
                    <a:pt x="1" y="2725"/>
                    <a:pt x="1" y="6087"/>
                  </a:cubicBezTo>
                  <a:lnTo>
                    <a:pt x="1" y="20828"/>
                  </a:lnTo>
                  <a:lnTo>
                    <a:pt x="24528" y="20828"/>
                  </a:lnTo>
                  <a:lnTo>
                    <a:pt x="24528" y="6087"/>
                  </a:lnTo>
                  <a:cubicBezTo>
                    <a:pt x="24528" y="2725"/>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
            <p:cNvSpPr/>
            <p:nvPr/>
          </p:nvSpPr>
          <p:spPr>
            <a:xfrm>
              <a:off x="1325875" y="5265000"/>
              <a:ext cx="135300" cy="319300"/>
            </a:xfrm>
            <a:custGeom>
              <a:avLst/>
              <a:gdLst/>
              <a:ahLst/>
              <a:cxnLst/>
              <a:rect l="l" t="t" r="r" b="b"/>
              <a:pathLst>
                <a:path w="5412" h="12772" extrusionOk="0">
                  <a:moveTo>
                    <a:pt x="5411" y="1"/>
                  </a:moveTo>
                  <a:cubicBezTo>
                    <a:pt x="5116" y="1009"/>
                    <a:pt x="4929" y="1390"/>
                    <a:pt x="4575" y="1390"/>
                  </a:cubicBezTo>
                  <a:cubicBezTo>
                    <a:pt x="4405" y="1390"/>
                    <a:pt x="4197" y="1303"/>
                    <a:pt x="3919" y="1154"/>
                  </a:cubicBezTo>
                  <a:lnTo>
                    <a:pt x="1" y="12772"/>
                  </a:lnTo>
                  <a:lnTo>
                    <a:pt x="5411" y="12772"/>
                  </a:lnTo>
                  <a:lnTo>
                    <a:pt x="5411"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
            <p:cNvSpPr/>
            <p:nvPr/>
          </p:nvSpPr>
          <p:spPr>
            <a:xfrm>
              <a:off x="810650" y="5138200"/>
              <a:ext cx="612225" cy="481425"/>
            </a:xfrm>
            <a:custGeom>
              <a:avLst/>
              <a:gdLst/>
              <a:ahLst/>
              <a:cxnLst/>
              <a:rect l="l" t="t" r="r" b="b"/>
              <a:pathLst>
                <a:path w="24489" h="19257" extrusionOk="0">
                  <a:moveTo>
                    <a:pt x="2010" y="0"/>
                  </a:moveTo>
                  <a:cubicBezTo>
                    <a:pt x="777" y="1114"/>
                    <a:pt x="1" y="2705"/>
                    <a:pt x="1" y="4516"/>
                  </a:cubicBezTo>
                  <a:lnTo>
                    <a:pt x="1" y="19256"/>
                  </a:lnTo>
                  <a:lnTo>
                    <a:pt x="24489" y="19256"/>
                  </a:lnTo>
                  <a:lnTo>
                    <a:pt x="24489" y="7659"/>
                  </a:lnTo>
                  <a:cubicBezTo>
                    <a:pt x="20053" y="5689"/>
                    <a:pt x="14880" y="5570"/>
                    <a:pt x="10166" y="4138"/>
                  </a:cubicBezTo>
                  <a:cubicBezTo>
                    <a:pt x="7242" y="3243"/>
                    <a:pt x="4477" y="1830"/>
                    <a:pt x="2010" y="0"/>
                  </a:cubicBezTo>
                  <a:close/>
                </a:path>
              </a:pathLst>
            </a:custGeom>
            <a:solidFill>
              <a:srgbClr val="45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
            <p:cNvSpPr/>
            <p:nvPr/>
          </p:nvSpPr>
          <p:spPr>
            <a:xfrm>
              <a:off x="811150" y="5063600"/>
              <a:ext cx="612725" cy="520700"/>
            </a:xfrm>
            <a:custGeom>
              <a:avLst/>
              <a:gdLst/>
              <a:ahLst/>
              <a:cxnLst/>
              <a:rect l="l" t="t" r="r" b="b"/>
              <a:pathLst>
                <a:path w="24509" h="20828" extrusionOk="0">
                  <a:moveTo>
                    <a:pt x="6068" y="0"/>
                  </a:moveTo>
                  <a:cubicBezTo>
                    <a:pt x="2726" y="0"/>
                    <a:pt x="1" y="2725"/>
                    <a:pt x="1" y="6087"/>
                  </a:cubicBezTo>
                  <a:lnTo>
                    <a:pt x="1" y="6207"/>
                  </a:lnTo>
                  <a:cubicBezTo>
                    <a:pt x="1" y="2885"/>
                    <a:pt x="2726" y="159"/>
                    <a:pt x="6028" y="159"/>
                  </a:cubicBezTo>
                  <a:lnTo>
                    <a:pt x="18262" y="159"/>
                  </a:lnTo>
                  <a:cubicBezTo>
                    <a:pt x="21584" y="159"/>
                    <a:pt x="24270" y="2885"/>
                    <a:pt x="24270" y="6207"/>
                  </a:cubicBezTo>
                  <a:lnTo>
                    <a:pt x="24270" y="20828"/>
                  </a:lnTo>
                  <a:lnTo>
                    <a:pt x="24508" y="20828"/>
                  </a:lnTo>
                  <a:lnTo>
                    <a:pt x="24508" y="6087"/>
                  </a:lnTo>
                  <a:cubicBezTo>
                    <a:pt x="24469" y="2725"/>
                    <a:pt x="21763" y="0"/>
                    <a:pt x="18401"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
            <p:cNvSpPr/>
            <p:nvPr/>
          </p:nvSpPr>
          <p:spPr>
            <a:xfrm>
              <a:off x="1573050" y="5031275"/>
              <a:ext cx="650000" cy="553025"/>
            </a:xfrm>
            <a:custGeom>
              <a:avLst/>
              <a:gdLst/>
              <a:ahLst/>
              <a:cxnLst/>
              <a:rect l="l" t="t" r="r" b="b"/>
              <a:pathLst>
                <a:path w="26000" h="22121" extrusionOk="0">
                  <a:moveTo>
                    <a:pt x="6465" y="0"/>
                  </a:moveTo>
                  <a:cubicBezTo>
                    <a:pt x="2885" y="0"/>
                    <a:pt x="0" y="2904"/>
                    <a:pt x="0" y="6465"/>
                  </a:cubicBezTo>
                  <a:lnTo>
                    <a:pt x="0" y="22121"/>
                  </a:lnTo>
                  <a:lnTo>
                    <a:pt x="26000" y="22121"/>
                  </a:lnTo>
                  <a:lnTo>
                    <a:pt x="26000" y="6465"/>
                  </a:lnTo>
                  <a:cubicBezTo>
                    <a:pt x="26000" y="2885"/>
                    <a:pt x="23096" y="0"/>
                    <a:pt x="19535"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
            <p:cNvSpPr/>
            <p:nvPr/>
          </p:nvSpPr>
          <p:spPr>
            <a:xfrm>
              <a:off x="1573550" y="5063600"/>
              <a:ext cx="613200" cy="520700"/>
            </a:xfrm>
            <a:custGeom>
              <a:avLst/>
              <a:gdLst/>
              <a:ahLst/>
              <a:cxnLst/>
              <a:rect l="l" t="t" r="r" b="b"/>
              <a:pathLst>
                <a:path w="24528" h="20828" extrusionOk="0">
                  <a:moveTo>
                    <a:pt x="6087" y="0"/>
                  </a:moveTo>
                  <a:cubicBezTo>
                    <a:pt x="272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
            <p:cNvSpPr/>
            <p:nvPr/>
          </p:nvSpPr>
          <p:spPr>
            <a:xfrm>
              <a:off x="2088750" y="5265000"/>
              <a:ext cx="134300" cy="319300"/>
            </a:xfrm>
            <a:custGeom>
              <a:avLst/>
              <a:gdLst/>
              <a:ahLst/>
              <a:cxnLst/>
              <a:rect l="l" t="t" r="r" b="b"/>
              <a:pathLst>
                <a:path w="5372" h="12772" extrusionOk="0">
                  <a:moveTo>
                    <a:pt x="5372" y="1"/>
                  </a:moveTo>
                  <a:cubicBezTo>
                    <a:pt x="5090" y="1009"/>
                    <a:pt x="4907" y="1390"/>
                    <a:pt x="4548" y="1390"/>
                  </a:cubicBezTo>
                  <a:cubicBezTo>
                    <a:pt x="4376" y="1390"/>
                    <a:pt x="4164" y="1303"/>
                    <a:pt x="3880" y="1154"/>
                  </a:cubicBezTo>
                  <a:lnTo>
                    <a:pt x="1" y="12772"/>
                  </a:lnTo>
                  <a:lnTo>
                    <a:pt x="5372" y="12772"/>
                  </a:lnTo>
                  <a:lnTo>
                    <a:pt x="5372"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
            <p:cNvSpPr/>
            <p:nvPr/>
          </p:nvSpPr>
          <p:spPr>
            <a:xfrm>
              <a:off x="1573550" y="5102375"/>
              <a:ext cx="612200" cy="481925"/>
            </a:xfrm>
            <a:custGeom>
              <a:avLst/>
              <a:gdLst/>
              <a:ahLst/>
              <a:cxnLst/>
              <a:rect l="l" t="t" r="r" b="b"/>
              <a:pathLst>
                <a:path w="24488" h="19277" extrusionOk="0">
                  <a:moveTo>
                    <a:pt x="2009" y="1"/>
                  </a:moveTo>
                  <a:cubicBezTo>
                    <a:pt x="776" y="1115"/>
                    <a:pt x="0" y="2706"/>
                    <a:pt x="0" y="4536"/>
                  </a:cubicBezTo>
                  <a:lnTo>
                    <a:pt x="0" y="19277"/>
                  </a:lnTo>
                  <a:lnTo>
                    <a:pt x="24488" y="19277"/>
                  </a:lnTo>
                  <a:lnTo>
                    <a:pt x="24488" y="7659"/>
                  </a:lnTo>
                  <a:cubicBezTo>
                    <a:pt x="20032" y="5710"/>
                    <a:pt x="14860" y="5571"/>
                    <a:pt x="10165" y="4158"/>
                  </a:cubicBezTo>
                  <a:cubicBezTo>
                    <a:pt x="7241" y="3263"/>
                    <a:pt x="4476" y="1851"/>
                    <a:pt x="2009"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
            <p:cNvSpPr/>
            <p:nvPr/>
          </p:nvSpPr>
          <p:spPr>
            <a:xfrm>
              <a:off x="1573550" y="5063600"/>
              <a:ext cx="612200" cy="520700"/>
            </a:xfrm>
            <a:custGeom>
              <a:avLst/>
              <a:gdLst/>
              <a:ahLst/>
              <a:cxnLst/>
              <a:rect l="l" t="t" r="r" b="b"/>
              <a:pathLst>
                <a:path w="24488" h="20828" extrusionOk="0">
                  <a:moveTo>
                    <a:pt x="6067" y="0"/>
                  </a:moveTo>
                  <a:cubicBezTo>
                    <a:pt x="2706" y="0"/>
                    <a:pt x="0" y="2725"/>
                    <a:pt x="0" y="6087"/>
                  </a:cubicBezTo>
                  <a:lnTo>
                    <a:pt x="0" y="6207"/>
                  </a:lnTo>
                  <a:cubicBezTo>
                    <a:pt x="0" y="2885"/>
                    <a:pt x="2706" y="159"/>
                    <a:pt x="6008" y="159"/>
                  </a:cubicBezTo>
                  <a:lnTo>
                    <a:pt x="18262" y="159"/>
                  </a:lnTo>
                  <a:cubicBezTo>
                    <a:pt x="21584" y="159"/>
                    <a:pt x="24269" y="2885"/>
                    <a:pt x="24269" y="6207"/>
                  </a:cubicBezTo>
                  <a:lnTo>
                    <a:pt x="24269" y="20828"/>
                  </a:lnTo>
                  <a:lnTo>
                    <a:pt x="24488" y="20828"/>
                  </a:lnTo>
                  <a:lnTo>
                    <a:pt x="24488" y="6087"/>
                  </a:lnTo>
                  <a:cubicBezTo>
                    <a:pt x="24488" y="2725"/>
                    <a:pt x="21763" y="0"/>
                    <a:pt x="1840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
            <p:cNvSpPr/>
            <p:nvPr/>
          </p:nvSpPr>
          <p:spPr>
            <a:xfrm>
              <a:off x="2335925" y="5031275"/>
              <a:ext cx="650025" cy="553025"/>
            </a:xfrm>
            <a:custGeom>
              <a:avLst/>
              <a:gdLst/>
              <a:ahLst/>
              <a:cxnLst/>
              <a:rect l="l" t="t" r="r" b="b"/>
              <a:pathLst>
                <a:path w="26001" h="22121" extrusionOk="0">
                  <a:moveTo>
                    <a:pt x="6466" y="0"/>
                  </a:moveTo>
                  <a:cubicBezTo>
                    <a:pt x="2885" y="0"/>
                    <a:pt x="1" y="2904"/>
                    <a:pt x="1" y="6465"/>
                  </a:cubicBezTo>
                  <a:lnTo>
                    <a:pt x="1" y="22121"/>
                  </a:lnTo>
                  <a:lnTo>
                    <a:pt x="26000" y="22121"/>
                  </a:lnTo>
                  <a:lnTo>
                    <a:pt x="26000" y="6465"/>
                  </a:lnTo>
                  <a:cubicBezTo>
                    <a:pt x="26000" y="2885"/>
                    <a:pt x="23096" y="0"/>
                    <a:pt x="19535"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
            <p:cNvSpPr/>
            <p:nvPr/>
          </p:nvSpPr>
          <p:spPr>
            <a:xfrm>
              <a:off x="2335925" y="5063600"/>
              <a:ext cx="612725" cy="520700"/>
            </a:xfrm>
            <a:custGeom>
              <a:avLst/>
              <a:gdLst/>
              <a:ahLst/>
              <a:cxnLst/>
              <a:rect l="l" t="t" r="r" b="b"/>
              <a:pathLst>
                <a:path w="24509" h="20828" extrusionOk="0">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
            <p:cNvSpPr/>
            <p:nvPr/>
          </p:nvSpPr>
          <p:spPr>
            <a:xfrm>
              <a:off x="2851150" y="5265000"/>
              <a:ext cx="134800" cy="319300"/>
            </a:xfrm>
            <a:custGeom>
              <a:avLst/>
              <a:gdLst/>
              <a:ahLst/>
              <a:cxnLst/>
              <a:rect l="l" t="t" r="r" b="b"/>
              <a:pathLst>
                <a:path w="5392" h="12772" extrusionOk="0">
                  <a:moveTo>
                    <a:pt x="5391" y="1"/>
                  </a:moveTo>
                  <a:cubicBezTo>
                    <a:pt x="5109" y="1009"/>
                    <a:pt x="4927" y="1390"/>
                    <a:pt x="4568" y="1390"/>
                  </a:cubicBezTo>
                  <a:cubicBezTo>
                    <a:pt x="4396" y="1390"/>
                    <a:pt x="4183" y="1303"/>
                    <a:pt x="3899" y="1154"/>
                  </a:cubicBezTo>
                  <a:lnTo>
                    <a:pt x="0" y="12772"/>
                  </a:lnTo>
                  <a:lnTo>
                    <a:pt x="5391" y="12772"/>
                  </a:lnTo>
                  <a:lnTo>
                    <a:pt x="5391"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
            <p:cNvSpPr/>
            <p:nvPr/>
          </p:nvSpPr>
          <p:spPr>
            <a:xfrm>
              <a:off x="2335925" y="5102375"/>
              <a:ext cx="612225" cy="481925"/>
            </a:xfrm>
            <a:custGeom>
              <a:avLst/>
              <a:gdLst/>
              <a:ahLst/>
              <a:cxnLst/>
              <a:rect l="l" t="t" r="r" b="b"/>
              <a:pathLst>
                <a:path w="24489" h="19277" extrusionOk="0">
                  <a:moveTo>
                    <a:pt x="2010" y="1"/>
                  </a:moveTo>
                  <a:cubicBezTo>
                    <a:pt x="757" y="1115"/>
                    <a:pt x="1" y="2706"/>
                    <a:pt x="1" y="4536"/>
                  </a:cubicBezTo>
                  <a:lnTo>
                    <a:pt x="1" y="19277"/>
                  </a:lnTo>
                  <a:lnTo>
                    <a:pt x="24488" y="19277"/>
                  </a:lnTo>
                  <a:lnTo>
                    <a:pt x="24488" y="7659"/>
                  </a:lnTo>
                  <a:cubicBezTo>
                    <a:pt x="20033" y="5710"/>
                    <a:pt x="14860" y="5571"/>
                    <a:pt x="10166" y="4158"/>
                  </a:cubicBezTo>
                  <a:cubicBezTo>
                    <a:pt x="7222" y="3263"/>
                    <a:pt x="4476" y="1851"/>
                    <a:pt x="2010"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
            <p:cNvSpPr/>
            <p:nvPr/>
          </p:nvSpPr>
          <p:spPr>
            <a:xfrm>
              <a:off x="2335925" y="5063600"/>
              <a:ext cx="612225" cy="520700"/>
            </a:xfrm>
            <a:custGeom>
              <a:avLst/>
              <a:gdLst/>
              <a:ahLst/>
              <a:cxnLst/>
              <a:rect l="l" t="t" r="r" b="b"/>
              <a:pathLst>
                <a:path w="24489" h="20828" extrusionOk="0">
                  <a:moveTo>
                    <a:pt x="6068" y="0"/>
                  </a:moveTo>
                  <a:cubicBezTo>
                    <a:pt x="2706" y="0"/>
                    <a:pt x="1" y="2725"/>
                    <a:pt x="1" y="6087"/>
                  </a:cubicBezTo>
                  <a:lnTo>
                    <a:pt x="1" y="6207"/>
                  </a:lnTo>
                  <a:cubicBezTo>
                    <a:pt x="1" y="2885"/>
                    <a:pt x="2706" y="159"/>
                    <a:pt x="6008" y="159"/>
                  </a:cubicBezTo>
                  <a:lnTo>
                    <a:pt x="18242" y="159"/>
                  </a:lnTo>
                  <a:cubicBezTo>
                    <a:pt x="21584" y="159"/>
                    <a:pt x="24270" y="2885"/>
                    <a:pt x="24270" y="6207"/>
                  </a:cubicBezTo>
                  <a:lnTo>
                    <a:pt x="24270" y="20828"/>
                  </a:lnTo>
                  <a:lnTo>
                    <a:pt x="24488" y="20828"/>
                  </a:lnTo>
                  <a:lnTo>
                    <a:pt x="24488" y="6087"/>
                  </a:lnTo>
                  <a:cubicBezTo>
                    <a:pt x="24488" y="2725"/>
                    <a:pt x="21783" y="0"/>
                    <a:pt x="1842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
            <p:cNvSpPr/>
            <p:nvPr/>
          </p:nvSpPr>
          <p:spPr>
            <a:xfrm>
              <a:off x="3097825" y="5031275"/>
              <a:ext cx="650500" cy="553025"/>
            </a:xfrm>
            <a:custGeom>
              <a:avLst/>
              <a:gdLst/>
              <a:ahLst/>
              <a:cxnLst/>
              <a:rect l="l" t="t" r="r" b="b"/>
              <a:pathLst>
                <a:path w="26020" h="22121" extrusionOk="0">
                  <a:moveTo>
                    <a:pt x="6465" y="0"/>
                  </a:moveTo>
                  <a:cubicBezTo>
                    <a:pt x="2885" y="0"/>
                    <a:pt x="0" y="2904"/>
                    <a:pt x="0" y="6465"/>
                  </a:cubicBezTo>
                  <a:lnTo>
                    <a:pt x="0" y="22121"/>
                  </a:lnTo>
                  <a:lnTo>
                    <a:pt x="26020" y="22121"/>
                  </a:lnTo>
                  <a:lnTo>
                    <a:pt x="26020" y="6465"/>
                  </a:lnTo>
                  <a:cubicBezTo>
                    <a:pt x="26020" y="2885"/>
                    <a:pt x="23096" y="0"/>
                    <a:pt x="19555"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
            <p:cNvSpPr/>
            <p:nvPr/>
          </p:nvSpPr>
          <p:spPr>
            <a:xfrm>
              <a:off x="3097825" y="5063600"/>
              <a:ext cx="613200" cy="520700"/>
            </a:xfrm>
            <a:custGeom>
              <a:avLst/>
              <a:gdLst/>
              <a:ahLst/>
              <a:cxnLst/>
              <a:rect l="l" t="t" r="r" b="b"/>
              <a:pathLst>
                <a:path w="24528" h="20828" extrusionOk="0">
                  <a:moveTo>
                    <a:pt x="6087" y="0"/>
                  </a:moveTo>
                  <a:cubicBezTo>
                    <a:pt x="274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
            <p:cNvSpPr/>
            <p:nvPr/>
          </p:nvSpPr>
          <p:spPr>
            <a:xfrm>
              <a:off x="3614025" y="5265000"/>
              <a:ext cx="134300" cy="319300"/>
            </a:xfrm>
            <a:custGeom>
              <a:avLst/>
              <a:gdLst/>
              <a:ahLst/>
              <a:cxnLst/>
              <a:rect l="l" t="t" r="r" b="b"/>
              <a:pathLst>
                <a:path w="5372" h="12772" extrusionOk="0">
                  <a:moveTo>
                    <a:pt x="5372" y="1"/>
                  </a:moveTo>
                  <a:cubicBezTo>
                    <a:pt x="5076" y="1009"/>
                    <a:pt x="4889" y="1390"/>
                    <a:pt x="4535" y="1390"/>
                  </a:cubicBezTo>
                  <a:cubicBezTo>
                    <a:pt x="4365" y="1390"/>
                    <a:pt x="4157" y="1303"/>
                    <a:pt x="3880" y="1154"/>
                  </a:cubicBezTo>
                  <a:lnTo>
                    <a:pt x="1" y="12772"/>
                  </a:lnTo>
                  <a:lnTo>
                    <a:pt x="5372" y="12772"/>
                  </a:lnTo>
                  <a:lnTo>
                    <a:pt x="5372"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
            <p:cNvSpPr/>
            <p:nvPr/>
          </p:nvSpPr>
          <p:spPr>
            <a:xfrm>
              <a:off x="3098325" y="5102375"/>
              <a:ext cx="612700" cy="481925"/>
            </a:xfrm>
            <a:custGeom>
              <a:avLst/>
              <a:gdLst/>
              <a:ahLst/>
              <a:cxnLst/>
              <a:rect l="l" t="t" r="r" b="b"/>
              <a:pathLst>
                <a:path w="24508" h="19277" extrusionOk="0">
                  <a:moveTo>
                    <a:pt x="2029" y="1"/>
                  </a:moveTo>
                  <a:cubicBezTo>
                    <a:pt x="776" y="1115"/>
                    <a:pt x="0" y="2706"/>
                    <a:pt x="0" y="4536"/>
                  </a:cubicBezTo>
                  <a:lnTo>
                    <a:pt x="0" y="19277"/>
                  </a:lnTo>
                  <a:lnTo>
                    <a:pt x="24508" y="19277"/>
                  </a:lnTo>
                  <a:lnTo>
                    <a:pt x="24508" y="7659"/>
                  </a:lnTo>
                  <a:cubicBezTo>
                    <a:pt x="20052" y="5710"/>
                    <a:pt x="14880" y="5571"/>
                    <a:pt x="10185" y="4158"/>
                  </a:cubicBezTo>
                  <a:cubicBezTo>
                    <a:pt x="7241" y="3263"/>
                    <a:pt x="4476" y="1851"/>
                    <a:pt x="2029"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
            <p:cNvSpPr/>
            <p:nvPr/>
          </p:nvSpPr>
          <p:spPr>
            <a:xfrm>
              <a:off x="3098325" y="5063600"/>
              <a:ext cx="612700" cy="520700"/>
            </a:xfrm>
            <a:custGeom>
              <a:avLst/>
              <a:gdLst/>
              <a:ahLst/>
              <a:cxnLst/>
              <a:rect l="l" t="t" r="r" b="b"/>
              <a:pathLst>
                <a:path w="24508" h="20828" extrusionOk="0">
                  <a:moveTo>
                    <a:pt x="6067" y="0"/>
                  </a:moveTo>
                  <a:cubicBezTo>
                    <a:pt x="2725" y="0"/>
                    <a:pt x="0" y="2725"/>
                    <a:pt x="0" y="6087"/>
                  </a:cubicBezTo>
                  <a:lnTo>
                    <a:pt x="0" y="6207"/>
                  </a:lnTo>
                  <a:cubicBezTo>
                    <a:pt x="0" y="2885"/>
                    <a:pt x="2725" y="159"/>
                    <a:pt x="6028" y="159"/>
                  </a:cubicBezTo>
                  <a:lnTo>
                    <a:pt x="18262" y="159"/>
                  </a:lnTo>
                  <a:cubicBezTo>
                    <a:pt x="21584" y="159"/>
                    <a:pt x="24269" y="2885"/>
                    <a:pt x="24269" y="6207"/>
                  </a:cubicBezTo>
                  <a:lnTo>
                    <a:pt x="24269" y="20828"/>
                  </a:lnTo>
                  <a:lnTo>
                    <a:pt x="24488" y="20828"/>
                  </a:lnTo>
                  <a:lnTo>
                    <a:pt x="24488" y="6087"/>
                  </a:lnTo>
                  <a:cubicBezTo>
                    <a:pt x="24508" y="2725"/>
                    <a:pt x="21763" y="0"/>
                    <a:pt x="1840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
            <p:cNvSpPr/>
            <p:nvPr/>
          </p:nvSpPr>
          <p:spPr>
            <a:xfrm>
              <a:off x="6147875" y="5031275"/>
              <a:ext cx="650000" cy="553025"/>
            </a:xfrm>
            <a:custGeom>
              <a:avLst/>
              <a:gdLst/>
              <a:ahLst/>
              <a:cxnLst/>
              <a:rect l="l" t="t" r="r" b="b"/>
              <a:pathLst>
                <a:path w="26000" h="22121" extrusionOk="0">
                  <a:moveTo>
                    <a:pt x="6465" y="0"/>
                  </a:moveTo>
                  <a:cubicBezTo>
                    <a:pt x="2904" y="0"/>
                    <a:pt x="0" y="2885"/>
                    <a:pt x="0" y="6465"/>
                  </a:cubicBezTo>
                  <a:lnTo>
                    <a:pt x="0" y="22121"/>
                  </a:lnTo>
                  <a:lnTo>
                    <a:pt x="26000" y="22121"/>
                  </a:lnTo>
                  <a:lnTo>
                    <a:pt x="26000" y="6465"/>
                  </a:lnTo>
                  <a:cubicBezTo>
                    <a:pt x="26000" y="2904"/>
                    <a:pt x="23115" y="0"/>
                    <a:pt x="19535"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
            <p:cNvSpPr/>
            <p:nvPr/>
          </p:nvSpPr>
          <p:spPr>
            <a:xfrm>
              <a:off x="6184175" y="5063600"/>
              <a:ext cx="613200" cy="520700"/>
            </a:xfrm>
            <a:custGeom>
              <a:avLst/>
              <a:gdLst/>
              <a:ahLst/>
              <a:cxnLst/>
              <a:rect l="l" t="t" r="r" b="b"/>
              <a:pathLst>
                <a:path w="24528" h="20828" extrusionOk="0">
                  <a:moveTo>
                    <a:pt x="610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
            <p:cNvSpPr/>
            <p:nvPr/>
          </p:nvSpPr>
          <p:spPr>
            <a:xfrm>
              <a:off x="6147875" y="5265000"/>
              <a:ext cx="134300" cy="319300"/>
            </a:xfrm>
            <a:custGeom>
              <a:avLst/>
              <a:gdLst/>
              <a:ahLst/>
              <a:cxnLst/>
              <a:rect l="l" t="t" r="r" b="b"/>
              <a:pathLst>
                <a:path w="5372" h="12772" extrusionOk="0">
                  <a:moveTo>
                    <a:pt x="0" y="1"/>
                  </a:moveTo>
                  <a:lnTo>
                    <a:pt x="0" y="12772"/>
                  </a:lnTo>
                  <a:lnTo>
                    <a:pt x="5371" y="12772"/>
                  </a:lnTo>
                  <a:lnTo>
                    <a:pt x="1492" y="1154"/>
                  </a:lnTo>
                  <a:cubicBezTo>
                    <a:pt x="1208" y="1303"/>
                    <a:pt x="996" y="1390"/>
                    <a:pt x="824" y="1390"/>
                  </a:cubicBezTo>
                  <a:cubicBezTo>
                    <a:pt x="465" y="1390"/>
                    <a:pt x="282" y="1009"/>
                    <a:pt x="0"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
            <p:cNvSpPr/>
            <p:nvPr/>
          </p:nvSpPr>
          <p:spPr>
            <a:xfrm>
              <a:off x="6185150" y="5138200"/>
              <a:ext cx="612225" cy="481425"/>
            </a:xfrm>
            <a:custGeom>
              <a:avLst/>
              <a:gdLst/>
              <a:ahLst/>
              <a:cxnLst/>
              <a:rect l="l" t="t" r="r" b="b"/>
              <a:pathLst>
                <a:path w="24489" h="19257" extrusionOk="0">
                  <a:moveTo>
                    <a:pt x="22480" y="0"/>
                  </a:moveTo>
                  <a:cubicBezTo>
                    <a:pt x="20013" y="1830"/>
                    <a:pt x="17248" y="3243"/>
                    <a:pt x="14324" y="4138"/>
                  </a:cubicBezTo>
                  <a:cubicBezTo>
                    <a:pt x="9609" y="5570"/>
                    <a:pt x="4437" y="5689"/>
                    <a:pt x="1" y="7659"/>
                  </a:cubicBezTo>
                  <a:lnTo>
                    <a:pt x="1" y="19256"/>
                  </a:lnTo>
                  <a:lnTo>
                    <a:pt x="24489" y="19256"/>
                  </a:lnTo>
                  <a:lnTo>
                    <a:pt x="24489" y="4516"/>
                  </a:lnTo>
                  <a:cubicBezTo>
                    <a:pt x="24489" y="2705"/>
                    <a:pt x="23713" y="1114"/>
                    <a:pt x="22480" y="0"/>
                  </a:cubicBezTo>
                  <a:close/>
                </a:path>
              </a:pathLst>
            </a:custGeom>
            <a:solidFill>
              <a:srgbClr val="45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
            <p:cNvSpPr/>
            <p:nvPr/>
          </p:nvSpPr>
          <p:spPr>
            <a:xfrm>
              <a:off x="6184675" y="5063600"/>
              <a:ext cx="612700" cy="520700"/>
            </a:xfrm>
            <a:custGeom>
              <a:avLst/>
              <a:gdLst/>
              <a:ahLst/>
              <a:cxnLst/>
              <a:rect l="l" t="t" r="r" b="b"/>
              <a:pathLst>
                <a:path w="24508" h="20828" extrusionOk="0">
                  <a:moveTo>
                    <a:pt x="6107" y="0"/>
                  </a:moveTo>
                  <a:cubicBezTo>
                    <a:pt x="2745" y="0"/>
                    <a:pt x="20" y="2725"/>
                    <a:pt x="0" y="6087"/>
                  </a:cubicBezTo>
                  <a:lnTo>
                    <a:pt x="0" y="20828"/>
                  </a:lnTo>
                  <a:lnTo>
                    <a:pt x="239" y="20828"/>
                  </a:lnTo>
                  <a:lnTo>
                    <a:pt x="239" y="6207"/>
                  </a:lnTo>
                  <a:cubicBezTo>
                    <a:pt x="239" y="2885"/>
                    <a:pt x="2924" y="159"/>
                    <a:pt x="6246" y="159"/>
                  </a:cubicBezTo>
                  <a:lnTo>
                    <a:pt x="18480" y="159"/>
                  </a:lnTo>
                  <a:cubicBezTo>
                    <a:pt x="21802" y="159"/>
                    <a:pt x="24508" y="2885"/>
                    <a:pt x="24508" y="6207"/>
                  </a:cubicBezTo>
                  <a:lnTo>
                    <a:pt x="24508" y="6087"/>
                  </a:lnTo>
                  <a:cubicBezTo>
                    <a:pt x="24508" y="2725"/>
                    <a:pt x="21802" y="0"/>
                    <a:pt x="18441"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
            <p:cNvSpPr/>
            <p:nvPr/>
          </p:nvSpPr>
          <p:spPr>
            <a:xfrm>
              <a:off x="5385475" y="5031275"/>
              <a:ext cx="650525" cy="553025"/>
            </a:xfrm>
            <a:custGeom>
              <a:avLst/>
              <a:gdLst/>
              <a:ahLst/>
              <a:cxnLst/>
              <a:rect l="l" t="t" r="r" b="b"/>
              <a:pathLst>
                <a:path w="26021" h="22121" extrusionOk="0">
                  <a:moveTo>
                    <a:pt x="6466" y="0"/>
                  </a:moveTo>
                  <a:cubicBezTo>
                    <a:pt x="2905" y="0"/>
                    <a:pt x="1" y="2885"/>
                    <a:pt x="1" y="6465"/>
                  </a:cubicBezTo>
                  <a:lnTo>
                    <a:pt x="1" y="22121"/>
                  </a:lnTo>
                  <a:lnTo>
                    <a:pt x="26020" y="22121"/>
                  </a:lnTo>
                  <a:lnTo>
                    <a:pt x="26020" y="6465"/>
                  </a:lnTo>
                  <a:cubicBezTo>
                    <a:pt x="26020" y="2904"/>
                    <a:pt x="23136" y="0"/>
                    <a:pt x="19555"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
            <p:cNvSpPr/>
            <p:nvPr/>
          </p:nvSpPr>
          <p:spPr>
            <a:xfrm>
              <a:off x="5422275" y="5063600"/>
              <a:ext cx="612725" cy="520700"/>
            </a:xfrm>
            <a:custGeom>
              <a:avLst/>
              <a:gdLst/>
              <a:ahLst/>
              <a:cxnLst/>
              <a:rect l="l" t="t" r="r" b="b"/>
              <a:pathLst>
                <a:path w="24509" h="20828" extrusionOk="0">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
            <p:cNvSpPr/>
            <p:nvPr/>
          </p:nvSpPr>
          <p:spPr>
            <a:xfrm>
              <a:off x="5385475" y="5265000"/>
              <a:ext cx="134300" cy="319300"/>
            </a:xfrm>
            <a:custGeom>
              <a:avLst/>
              <a:gdLst/>
              <a:ahLst/>
              <a:cxnLst/>
              <a:rect l="l" t="t" r="r" b="b"/>
              <a:pathLst>
                <a:path w="5372" h="12772" extrusionOk="0">
                  <a:moveTo>
                    <a:pt x="1" y="1"/>
                  </a:moveTo>
                  <a:lnTo>
                    <a:pt x="1" y="12772"/>
                  </a:lnTo>
                  <a:lnTo>
                    <a:pt x="5372" y="12772"/>
                  </a:lnTo>
                  <a:lnTo>
                    <a:pt x="1492" y="1154"/>
                  </a:lnTo>
                  <a:cubicBezTo>
                    <a:pt x="1209" y="1303"/>
                    <a:pt x="996" y="1390"/>
                    <a:pt x="824" y="1390"/>
                  </a:cubicBezTo>
                  <a:cubicBezTo>
                    <a:pt x="465" y="1390"/>
                    <a:pt x="283" y="1009"/>
                    <a:pt x="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
            <p:cNvSpPr/>
            <p:nvPr/>
          </p:nvSpPr>
          <p:spPr>
            <a:xfrm>
              <a:off x="5422775" y="5102375"/>
              <a:ext cx="612225" cy="481925"/>
            </a:xfrm>
            <a:custGeom>
              <a:avLst/>
              <a:gdLst/>
              <a:ahLst/>
              <a:cxnLst/>
              <a:rect l="l" t="t" r="r" b="b"/>
              <a:pathLst>
                <a:path w="24489" h="19277" extrusionOk="0">
                  <a:moveTo>
                    <a:pt x="22479" y="1"/>
                  </a:moveTo>
                  <a:cubicBezTo>
                    <a:pt x="20013" y="1851"/>
                    <a:pt x="17267" y="3263"/>
                    <a:pt x="14323" y="4158"/>
                  </a:cubicBezTo>
                  <a:cubicBezTo>
                    <a:pt x="9629" y="5571"/>
                    <a:pt x="4456" y="5710"/>
                    <a:pt x="0" y="7659"/>
                  </a:cubicBezTo>
                  <a:lnTo>
                    <a:pt x="0" y="19277"/>
                  </a:lnTo>
                  <a:lnTo>
                    <a:pt x="24488" y="19277"/>
                  </a:lnTo>
                  <a:lnTo>
                    <a:pt x="24488" y="4536"/>
                  </a:lnTo>
                  <a:cubicBezTo>
                    <a:pt x="24488" y="2706"/>
                    <a:pt x="23732" y="1115"/>
                    <a:pt x="22479"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
            <p:cNvSpPr/>
            <p:nvPr/>
          </p:nvSpPr>
          <p:spPr>
            <a:xfrm>
              <a:off x="5422775" y="5063600"/>
              <a:ext cx="611725" cy="520700"/>
            </a:xfrm>
            <a:custGeom>
              <a:avLst/>
              <a:gdLst/>
              <a:ahLst/>
              <a:cxnLst/>
              <a:rect l="l" t="t" r="r" b="b"/>
              <a:pathLst>
                <a:path w="24469" h="20828" extrusionOk="0">
                  <a:moveTo>
                    <a:pt x="6068" y="0"/>
                  </a:moveTo>
                  <a:cubicBezTo>
                    <a:pt x="2706" y="0"/>
                    <a:pt x="0" y="2725"/>
                    <a:pt x="0" y="6087"/>
                  </a:cubicBezTo>
                  <a:lnTo>
                    <a:pt x="0" y="20828"/>
                  </a:lnTo>
                  <a:lnTo>
                    <a:pt x="199" y="20828"/>
                  </a:lnTo>
                  <a:lnTo>
                    <a:pt x="199" y="6207"/>
                  </a:lnTo>
                  <a:cubicBezTo>
                    <a:pt x="199" y="2885"/>
                    <a:pt x="2885" y="159"/>
                    <a:pt x="6207" y="159"/>
                  </a:cubicBezTo>
                  <a:lnTo>
                    <a:pt x="18441" y="159"/>
                  </a:lnTo>
                  <a:cubicBezTo>
                    <a:pt x="21763" y="159"/>
                    <a:pt x="24468" y="2885"/>
                    <a:pt x="24468" y="6207"/>
                  </a:cubicBezTo>
                  <a:lnTo>
                    <a:pt x="24468" y="6087"/>
                  </a:lnTo>
                  <a:cubicBezTo>
                    <a:pt x="24468" y="2725"/>
                    <a:pt x="21763" y="0"/>
                    <a:pt x="1840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
            <p:cNvSpPr/>
            <p:nvPr/>
          </p:nvSpPr>
          <p:spPr>
            <a:xfrm>
              <a:off x="4622600" y="5031275"/>
              <a:ext cx="650500" cy="553025"/>
            </a:xfrm>
            <a:custGeom>
              <a:avLst/>
              <a:gdLst/>
              <a:ahLst/>
              <a:cxnLst/>
              <a:rect l="l" t="t" r="r" b="b"/>
              <a:pathLst>
                <a:path w="26020" h="22121" extrusionOk="0">
                  <a:moveTo>
                    <a:pt x="6465" y="0"/>
                  </a:moveTo>
                  <a:cubicBezTo>
                    <a:pt x="2904" y="0"/>
                    <a:pt x="0" y="2885"/>
                    <a:pt x="0" y="6465"/>
                  </a:cubicBezTo>
                  <a:lnTo>
                    <a:pt x="0" y="22121"/>
                  </a:lnTo>
                  <a:lnTo>
                    <a:pt x="26020" y="22121"/>
                  </a:lnTo>
                  <a:lnTo>
                    <a:pt x="26020" y="6465"/>
                  </a:lnTo>
                  <a:cubicBezTo>
                    <a:pt x="26020" y="2904"/>
                    <a:pt x="23135" y="0"/>
                    <a:pt x="19555"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
            <p:cNvSpPr/>
            <p:nvPr/>
          </p:nvSpPr>
          <p:spPr>
            <a:xfrm>
              <a:off x="4659900" y="5063600"/>
              <a:ext cx="613200" cy="520700"/>
            </a:xfrm>
            <a:custGeom>
              <a:avLst/>
              <a:gdLst/>
              <a:ahLst/>
              <a:cxnLst/>
              <a:rect l="l" t="t" r="r" b="b"/>
              <a:pathLst>
                <a:path w="24528" h="20828" extrusionOk="0">
                  <a:moveTo>
                    <a:pt x="608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
            <p:cNvSpPr/>
            <p:nvPr/>
          </p:nvSpPr>
          <p:spPr>
            <a:xfrm>
              <a:off x="4622600" y="5265000"/>
              <a:ext cx="134300" cy="319300"/>
            </a:xfrm>
            <a:custGeom>
              <a:avLst/>
              <a:gdLst/>
              <a:ahLst/>
              <a:cxnLst/>
              <a:rect l="l" t="t" r="r" b="b"/>
              <a:pathLst>
                <a:path w="5372" h="12772" extrusionOk="0">
                  <a:moveTo>
                    <a:pt x="0" y="1"/>
                  </a:moveTo>
                  <a:lnTo>
                    <a:pt x="0" y="12772"/>
                  </a:lnTo>
                  <a:lnTo>
                    <a:pt x="5371" y="12772"/>
                  </a:lnTo>
                  <a:lnTo>
                    <a:pt x="1492" y="1154"/>
                  </a:lnTo>
                  <a:cubicBezTo>
                    <a:pt x="1215" y="1303"/>
                    <a:pt x="1007" y="1390"/>
                    <a:pt x="837" y="1390"/>
                  </a:cubicBezTo>
                  <a:cubicBezTo>
                    <a:pt x="483" y="1390"/>
                    <a:pt x="296" y="1009"/>
                    <a:pt x="0"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
            <p:cNvSpPr/>
            <p:nvPr/>
          </p:nvSpPr>
          <p:spPr>
            <a:xfrm>
              <a:off x="4660875" y="5102375"/>
              <a:ext cx="612225" cy="481925"/>
            </a:xfrm>
            <a:custGeom>
              <a:avLst/>
              <a:gdLst/>
              <a:ahLst/>
              <a:cxnLst/>
              <a:rect l="l" t="t" r="r" b="b"/>
              <a:pathLst>
                <a:path w="24489" h="19277" extrusionOk="0">
                  <a:moveTo>
                    <a:pt x="22460" y="1"/>
                  </a:moveTo>
                  <a:cubicBezTo>
                    <a:pt x="20013" y="1851"/>
                    <a:pt x="17248" y="3263"/>
                    <a:pt x="14324" y="4158"/>
                  </a:cubicBezTo>
                  <a:cubicBezTo>
                    <a:pt x="9609" y="5571"/>
                    <a:pt x="4437" y="5710"/>
                    <a:pt x="1" y="7659"/>
                  </a:cubicBezTo>
                  <a:lnTo>
                    <a:pt x="1" y="19277"/>
                  </a:lnTo>
                  <a:lnTo>
                    <a:pt x="24489" y="19277"/>
                  </a:lnTo>
                  <a:lnTo>
                    <a:pt x="24489" y="4536"/>
                  </a:lnTo>
                  <a:cubicBezTo>
                    <a:pt x="24489" y="2706"/>
                    <a:pt x="23713" y="1115"/>
                    <a:pt x="22460"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
            <p:cNvSpPr/>
            <p:nvPr/>
          </p:nvSpPr>
          <p:spPr>
            <a:xfrm>
              <a:off x="4659900" y="5063600"/>
              <a:ext cx="612700" cy="520700"/>
            </a:xfrm>
            <a:custGeom>
              <a:avLst/>
              <a:gdLst/>
              <a:ahLst/>
              <a:cxnLst/>
              <a:rect l="l" t="t" r="r" b="b"/>
              <a:pathLst>
                <a:path w="24508" h="20828" extrusionOk="0">
                  <a:moveTo>
                    <a:pt x="6107" y="0"/>
                  </a:moveTo>
                  <a:cubicBezTo>
                    <a:pt x="2745" y="0"/>
                    <a:pt x="40" y="2725"/>
                    <a:pt x="0" y="6087"/>
                  </a:cubicBezTo>
                  <a:lnTo>
                    <a:pt x="0" y="20828"/>
                  </a:lnTo>
                  <a:lnTo>
                    <a:pt x="239" y="20828"/>
                  </a:lnTo>
                  <a:lnTo>
                    <a:pt x="239" y="6207"/>
                  </a:lnTo>
                  <a:cubicBezTo>
                    <a:pt x="239" y="2885"/>
                    <a:pt x="2924" y="159"/>
                    <a:pt x="6246" y="159"/>
                  </a:cubicBezTo>
                  <a:lnTo>
                    <a:pt x="18480" y="159"/>
                  </a:lnTo>
                  <a:cubicBezTo>
                    <a:pt x="21783" y="159"/>
                    <a:pt x="24508" y="2885"/>
                    <a:pt x="24508" y="6207"/>
                  </a:cubicBezTo>
                  <a:lnTo>
                    <a:pt x="24508" y="6087"/>
                  </a:lnTo>
                  <a:cubicBezTo>
                    <a:pt x="24508" y="2725"/>
                    <a:pt x="21783" y="0"/>
                    <a:pt x="1844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
            <p:cNvSpPr/>
            <p:nvPr/>
          </p:nvSpPr>
          <p:spPr>
            <a:xfrm>
              <a:off x="3860700" y="5031275"/>
              <a:ext cx="650025" cy="553025"/>
            </a:xfrm>
            <a:custGeom>
              <a:avLst/>
              <a:gdLst/>
              <a:ahLst/>
              <a:cxnLst/>
              <a:rect l="l" t="t" r="r" b="b"/>
              <a:pathLst>
                <a:path w="26001" h="22121" extrusionOk="0">
                  <a:moveTo>
                    <a:pt x="6466" y="0"/>
                  </a:moveTo>
                  <a:cubicBezTo>
                    <a:pt x="2905" y="0"/>
                    <a:pt x="1" y="2885"/>
                    <a:pt x="1" y="6465"/>
                  </a:cubicBezTo>
                  <a:lnTo>
                    <a:pt x="1" y="22121"/>
                  </a:lnTo>
                  <a:lnTo>
                    <a:pt x="26000" y="22121"/>
                  </a:lnTo>
                  <a:lnTo>
                    <a:pt x="26000" y="6465"/>
                  </a:lnTo>
                  <a:cubicBezTo>
                    <a:pt x="26000" y="2904"/>
                    <a:pt x="23116" y="0"/>
                    <a:pt x="19535"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
            <p:cNvSpPr/>
            <p:nvPr/>
          </p:nvSpPr>
          <p:spPr>
            <a:xfrm>
              <a:off x="3897000" y="5063600"/>
              <a:ext cx="613225" cy="520700"/>
            </a:xfrm>
            <a:custGeom>
              <a:avLst/>
              <a:gdLst/>
              <a:ahLst/>
              <a:cxnLst/>
              <a:rect l="l" t="t" r="r" b="b"/>
              <a:pathLst>
                <a:path w="24529" h="20828" extrusionOk="0">
                  <a:moveTo>
                    <a:pt x="6108" y="0"/>
                  </a:moveTo>
                  <a:cubicBezTo>
                    <a:pt x="2746" y="0"/>
                    <a:pt x="1" y="2725"/>
                    <a:pt x="1" y="6087"/>
                  </a:cubicBezTo>
                  <a:lnTo>
                    <a:pt x="1" y="20828"/>
                  </a:lnTo>
                  <a:lnTo>
                    <a:pt x="24528" y="20828"/>
                  </a:lnTo>
                  <a:lnTo>
                    <a:pt x="24528" y="6087"/>
                  </a:lnTo>
                  <a:cubicBezTo>
                    <a:pt x="24528" y="2725"/>
                    <a:pt x="21803" y="0"/>
                    <a:pt x="1844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
            <p:cNvSpPr/>
            <p:nvPr/>
          </p:nvSpPr>
          <p:spPr>
            <a:xfrm>
              <a:off x="3860700" y="5265000"/>
              <a:ext cx="134300" cy="319300"/>
            </a:xfrm>
            <a:custGeom>
              <a:avLst/>
              <a:gdLst/>
              <a:ahLst/>
              <a:cxnLst/>
              <a:rect l="l" t="t" r="r" b="b"/>
              <a:pathLst>
                <a:path w="5372" h="12772" extrusionOk="0">
                  <a:moveTo>
                    <a:pt x="1" y="1"/>
                  </a:moveTo>
                  <a:lnTo>
                    <a:pt x="1" y="12772"/>
                  </a:lnTo>
                  <a:lnTo>
                    <a:pt x="5372" y="12772"/>
                  </a:lnTo>
                  <a:lnTo>
                    <a:pt x="1493" y="1154"/>
                  </a:lnTo>
                  <a:cubicBezTo>
                    <a:pt x="1209" y="1303"/>
                    <a:pt x="996" y="1390"/>
                    <a:pt x="824" y="1390"/>
                  </a:cubicBezTo>
                  <a:cubicBezTo>
                    <a:pt x="465" y="1390"/>
                    <a:pt x="283" y="1009"/>
                    <a:pt x="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
            <p:cNvSpPr/>
            <p:nvPr/>
          </p:nvSpPr>
          <p:spPr>
            <a:xfrm>
              <a:off x="3898000" y="5102375"/>
              <a:ext cx="612225" cy="481925"/>
            </a:xfrm>
            <a:custGeom>
              <a:avLst/>
              <a:gdLst/>
              <a:ahLst/>
              <a:cxnLst/>
              <a:rect l="l" t="t" r="r" b="b"/>
              <a:pathLst>
                <a:path w="24489" h="19277" extrusionOk="0">
                  <a:moveTo>
                    <a:pt x="22479" y="1"/>
                  </a:moveTo>
                  <a:cubicBezTo>
                    <a:pt x="20013" y="1851"/>
                    <a:pt x="17247" y="3263"/>
                    <a:pt x="14323" y="4158"/>
                  </a:cubicBezTo>
                  <a:cubicBezTo>
                    <a:pt x="9629" y="5571"/>
                    <a:pt x="4456" y="5710"/>
                    <a:pt x="1" y="7659"/>
                  </a:cubicBezTo>
                  <a:lnTo>
                    <a:pt x="1" y="19277"/>
                  </a:lnTo>
                  <a:lnTo>
                    <a:pt x="24488" y="19277"/>
                  </a:lnTo>
                  <a:lnTo>
                    <a:pt x="24488" y="4536"/>
                  </a:lnTo>
                  <a:cubicBezTo>
                    <a:pt x="24488" y="2706"/>
                    <a:pt x="23713" y="1115"/>
                    <a:pt x="22479"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
            <p:cNvSpPr/>
            <p:nvPr/>
          </p:nvSpPr>
          <p:spPr>
            <a:xfrm>
              <a:off x="3898000" y="5063600"/>
              <a:ext cx="612225" cy="520700"/>
            </a:xfrm>
            <a:custGeom>
              <a:avLst/>
              <a:gdLst/>
              <a:ahLst/>
              <a:cxnLst/>
              <a:rect l="l" t="t" r="r" b="b"/>
              <a:pathLst>
                <a:path w="24489" h="20828" extrusionOk="0">
                  <a:moveTo>
                    <a:pt x="6088" y="0"/>
                  </a:moveTo>
                  <a:cubicBezTo>
                    <a:pt x="2726" y="0"/>
                    <a:pt x="1" y="2725"/>
                    <a:pt x="1" y="6087"/>
                  </a:cubicBezTo>
                  <a:lnTo>
                    <a:pt x="1" y="20828"/>
                  </a:lnTo>
                  <a:lnTo>
                    <a:pt x="219" y="20828"/>
                  </a:lnTo>
                  <a:lnTo>
                    <a:pt x="219" y="6207"/>
                  </a:lnTo>
                  <a:cubicBezTo>
                    <a:pt x="219" y="2885"/>
                    <a:pt x="2905" y="159"/>
                    <a:pt x="6247" y="159"/>
                  </a:cubicBezTo>
                  <a:lnTo>
                    <a:pt x="18481" y="159"/>
                  </a:lnTo>
                  <a:cubicBezTo>
                    <a:pt x="21783" y="159"/>
                    <a:pt x="24488" y="2885"/>
                    <a:pt x="24488" y="6207"/>
                  </a:cubicBezTo>
                  <a:lnTo>
                    <a:pt x="24488" y="6087"/>
                  </a:lnTo>
                  <a:cubicBezTo>
                    <a:pt x="24488" y="2725"/>
                    <a:pt x="21783" y="0"/>
                    <a:pt x="1842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 name="Google Shape;553;p4"/>
          <p:cNvSpPr txBox="1">
            <a:spLocks noGrp="1"/>
          </p:cNvSpPr>
          <p:nvPr>
            <p:ph type="title"/>
          </p:nvPr>
        </p:nvSpPr>
        <p:spPr>
          <a:xfrm>
            <a:off x="720000" y="604879"/>
            <a:ext cx="77040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54" name="Google Shape;554;p4"/>
          <p:cNvSpPr txBox="1">
            <a:spLocks noGrp="1"/>
          </p:cNvSpPr>
          <p:nvPr>
            <p:ph type="body" idx="1"/>
          </p:nvPr>
        </p:nvSpPr>
        <p:spPr>
          <a:xfrm>
            <a:off x="720000" y="1706125"/>
            <a:ext cx="7387800" cy="22578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accent2"/>
              </a:buClr>
              <a:buSzPts val="1400"/>
              <a:buFont typeface="Anaheim"/>
              <a:buChar char="★"/>
              <a:defRPr sz="1200"/>
            </a:lvl1pPr>
            <a:lvl2pPr marL="914400" lvl="1" indent="-317500">
              <a:spcBef>
                <a:spcPts val="0"/>
              </a:spcBef>
              <a:spcAft>
                <a:spcPts val="0"/>
              </a:spcAft>
              <a:buClr>
                <a:schemeClr val="accent2"/>
              </a:buClr>
              <a:buSzPts val="1400"/>
              <a:buFont typeface="Roboto Condensed Light"/>
              <a:buChar char="○"/>
              <a:defRPr sz="1200"/>
            </a:lvl2pPr>
            <a:lvl3pPr marL="1371600" lvl="2" indent="-317500">
              <a:spcBef>
                <a:spcPts val="0"/>
              </a:spcBef>
              <a:spcAft>
                <a:spcPts val="0"/>
              </a:spcAft>
              <a:buSzPts val="1400"/>
              <a:buFont typeface="Roboto Condensed Light"/>
              <a:buChar char="■"/>
              <a:defRPr/>
            </a:lvl3pPr>
            <a:lvl4pPr marL="1828800" lvl="3" indent="-317500">
              <a:spcBef>
                <a:spcPts val="0"/>
              </a:spcBef>
              <a:spcAft>
                <a:spcPts val="0"/>
              </a:spcAft>
              <a:buSzPts val="1400"/>
              <a:buFont typeface="Roboto Condensed Light"/>
              <a:buChar char="●"/>
              <a:defRPr/>
            </a:lvl4pPr>
            <a:lvl5pPr marL="2286000" lvl="4" indent="-317500">
              <a:spcBef>
                <a:spcPts val="0"/>
              </a:spcBef>
              <a:spcAft>
                <a:spcPts val="0"/>
              </a:spcAft>
              <a:buSzPts val="1400"/>
              <a:buFont typeface="Roboto Condensed Light"/>
              <a:buChar char="○"/>
              <a:defRPr/>
            </a:lvl5pPr>
            <a:lvl6pPr marL="2743200" lvl="5" indent="-317500">
              <a:spcBef>
                <a:spcPts val="0"/>
              </a:spcBef>
              <a:spcAft>
                <a:spcPts val="0"/>
              </a:spcAft>
              <a:buSzPts val="1400"/>
              <a:buFont typeface="Roboto Condensed Light"/>
              <a:buChar char="■"/>
              <a:defRPr/>
            </a:lvl6pPr>
            <a:lvl7pPr marL="3200400" lvl="6" indent="-317500">
              <a:spcBef>
                <a:spcPts val="0"/>
              </a:spcBef>
              <a:spcAft>
                <a:spcPts val="0"/>
              </a:spcAft>
              <a:buSzPts val="1400"/>
              <a:buFont typeface="Roboto Condensed Light"/>
              <a:buChar char="●"/>
              <a:defRPr/>
            </a:lvl7pPr>
            <a:lvl8pPr marL="3657600" lvl="7" indent="-317500">
              <a:spcBef>
                <a:spcPts val="0"/>
              </a:spcBef>
              <a:spcAft>
                <a:spcPts val="0"/>
              </a:spcAft>
              <a:buSzPts val="1400"/>
              <a:buFont typeface="Roboto Condensed Light"/>
              <a:buChar char="○"/>
              <a:defRPr/>
            </a:lvl8pPr>
            <a:lvl9pPr marL="4114800" lvl="8" indent="-317500">
              <a:spcBef>
                <a:spcPts val="0"/>
              </a:spcBef>
              <a:spcAft>
                <a:spcPts val="0"/>
              </a:spcAft>
              <a:buSzPts val="1400"/>
              <a:buFont typeface="Roboto Condensed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55"/>
        <p:cNvGrpSpPr/>
        <p:nvPr/>
      </p:nvGrpSpPr>
      <p:grpSpPr>
        <a:xfrm>
          <a:off x="0" y="0"/>
          <a:ext cx="0" cy="0"/>
          <a:chOff x="0" y="0"/>
          <a:chExt cx="0" cy="0"/>
        </a:xfrm>
      </p:grpSpPr>
      <p:sp>
        <p:nvSpPr>
          <p:cNvPr id="556" name="Google Shape;556;p5"/>
          <p:cNvSpPr/>
          <p:nvPr/>
        </p:nvSpPr>
        <p:spPr>
          <a:xfrm>
            <a:off x="-7175" y="4400950"/>
            <a:ext cx="9158700" cy="896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 name="Google Shape;557;p5"/>
          <p:cNvGrpSpPr/>
          <p:nvPr/>
        </p:nvGrpSpPr>
        <p:grpSpPr>
          <a:xfrm>
            <a:off x="-1282478" y="-1196140"/>
            <a:ext cx="11695894" cy="6230352"/>
            <a:chOff x="-1296825" y="-1196140"/>
            <a:chExt cx="11695894" cy="6230352"/>
          </a:xfrm>
        </p:grpSpPr>
        <p:grpSp>
          <p:nvGrpSpPr>
            <p:cNvPr id="558" name="Google Shape;558;p5"/>
            <p:cNvGrpSpPr/>
            <p:nvPr/>
          </p:nvGrpSpPr>
          <p:grpSpPr>
            <a:xfrm>
              <a:off x="-1296825" y="-1196140"/>
              <a:ext cx="3342675" cy="6230352"/>
              <a:chOff x="-1296825" y="-1087165"/>
              <a:chExt cx="3342675" cy="6230352"/>
            </a:xfrm>
          </p:grpSpPr>
          <p:grpSp>
            <p:nvGrpSpPr>
              <p:cNvPr id="559" name="Google Shape;559;p5"/>
              <p:cNvGrpSpPr/>
              <p:nvPr/>
            </p:nvGrpSpPr>
            <p:grpSpPr>
              <a:xfrm>
                <a:off x="-36749" y="1721675"/>
                <a:ext cx="280165" cy="3421512"/>
                <a:chOff x="-36750" y="-31225"/>
                <a:chExt cx="441205" cy="5174700"/>
              </a:xfrm>
            </p:grpSpPr>
            <p:sp>
              <p:nvSpPr>
                <p:cNvPr id="560" name="Google Shape;560;p5"/>
                <p:cNvSpPr/>
                <p:nvPr/>
              </p:nvSpPr>
              <p:spPr>
                <a:xfrm>
                  <a:off x="-30545" y="-31225"/>
                  <a:ext cx="435000" cy="5174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
                <p:cNvSpPr/>
                <p:nvPr/>
              </p:nvSpPr>
              <p:spPr>
                <a:xfrm>
                  <a:off x="-30545" y="-31225"/>
                  <a:ext cx="291600" cy="5174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
                <p:cNvSpPr/>
                <p:nvPr/>
              </p:nvSpPr>
              <p:spPr>
                <a:xfrm>
                  <a:off x="-36750" y="-31225"/>
                  <a:ext cx="167700" cy="5174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3" name="Google Shape;563;p5"/>
              <p:cNvSpPr/>
              <p:nvPr/>
            </p:nvSpPr>
            <p:spPr>
              <a:xfrm rot="-2336607">
                <a:off x="-895406" y="-529111"/>
                <a:ext cx="2542312" cy="2168251"/>
              </a:xfrm>
              <a:custGeom>
                <a:avLst/>
                <a:gdLst/>
                <a:ahLst/>
                <a:cxnLst/>
                <a:rect l="l" t="t" r="r" b="b"/>
                <a:pathLst>
                  <a:path w="87357" h="71336" extrusionOk="0">
                    <a:moveTo>
                      <a:pt x="52853" y="1"/>
                    </a:moveTo>
                    <a:lnTo>
                      <a:pt x="1" y="65866"/>
                    </a:lnTo>
                    <a:cubicBezTo>
                      <a:pt x="60" y="65914"/>
                      <a:pt x="120" y="65973"/>
                      <a:pt x="179" y="66021"/>
                    </a:cubicBezTo>
                    <a:cubicBezTo>
                      <a:pt x="4680" y="69627"/>
                      <a:pt x="10371" y="71335"/>
                      <a:pt x="16844" y="71335"/>
                    </a:cubicBezTo>
                    <a:cubicBezTo>
                      <a:pt x="36916" y="71335"/>
                      <a:pt x="64499" y="54907"/>
                      <a:pt x="87357" y="27683"/>
                    </a:cubicBezTo>
                    <a:lnTo>
                      <a:pt x="52853"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
              <p:cNvSpPr/>
              <p:nvPr/>
            </p:nvSpPr>
            <p:spPr>
              <a:xfrm rot="-2336733">
                <a:off x="-892351" y="-481398"/>
                <a:ext cx="2404188" cy="2129224"/>
              </a:xfrm>
              <a:custGeom>
                <a:avLst/>
                <a:gdLst/>
                <a:ahLst/>
                <a:cxnLst/>
                <a:rect l="l" t="t" r="r" b="b"/>
                <a:pathLst>
                  <a:path w="82773" h="70052" extrusionOk="0">
                    <a:moveTo>
                      <a:pt x="52853" y="1"/>
                    </a:moveTo>
                    <a:lnTo>
                      <a:pt x="1" y="65866"/>
                    </a:lnTo>
                    <a:cubicBezTo>
                      <a:pt x="48" y="65914"/>
                      <a:pt x="108" y="65961"/>
                      <a:pt x="156" y="66009"/>
                    </a:cubicBezTo>
                    <a:cubicBezTo>
                      <a:pt x="3571" y="68750"/>
                      <a:pt x="7922" y="70052"/>
                      <a:pt x="12947" y="70052"/>
                    </a:cubicBezTo>
                    <a:cubicBezTo>
                      <a:pt x="31451" y="70052"/>
                      <a:pt x="59093" y="52405"/>
                      <a:pt x="82773" y="24016"/>
                    </a:cubicBezTo>
                    <a:lnTo>
                      <a:pt x="52853" y="1"/>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
              <p:cNvSpPr/>
              <p:nvPr/>
            </p:nvSpPr>
            <p:spPr>
              <a:xfrm rot="-2336584">
                <a:off x="-887185" y="-403729"/>
                <a:ext cx="2182687" cy="2075121"/>
              </a:xfrm>
              <a:custGeom>
                <a:avLst/>
                <a:gdLst/>
                <a:ahLst/>
                <a:cxnLst/>
                <a:rect l="l" t="t" r="r" b="b"/>
                <a:pathLst>
                  <a:path w="75308" h="68272" extrusionOk="0">
                    <a:moveTo>
                      <a:pt x="52853" y="1"/>
                    </a:moveTo>
                    <a:lnTo>
                      <a:pt x="1" y="65866"/>
                    </a:lnTo>
                    <a:cubicBezTo>
                      <a:pt x="48" y="65902"/>
                      <a:pt x="72" y="65926"/>
                      <a:pt x="120" y="65961"/>
                    </a:cubicBezTo>
                    <a:cubicBezTo>
                      <a:pt x="2070" y="67525"/>
                      <a:pt x="4578" y="68272"/>
                      <a:pt x="7541" y="68272"/>
                    </a:cubicBezTo>
                    <a:cubicBezTo>
                      <a:pt x="22833" y="68272"/>
                      <a:pt x="50223" y="48364"/>
                      <a:pt x="75308" y="18003"/>
                    </a:cubicBezTo>
                    <a:lnTo>
                      <a:pt x="52853"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
              <p:cNvSpPr/>
              <p:nvPr/>
            </p:nvSpPr>
            <p:spPr>
              <a:xfrm rot="-2336618">
                <a:off x="-711163" y="-228545"/>
                <a:ext cx="1749046" cy="1946976"/>
              </a:xfrm>
              <a:custGeom>
                <a:avLst/>
                <a:gdLst/>
                <a:ahLst/>
                <a:cxnLst/>
                <a:rect l="l" t="t" r="r" b="b"/>
                <a:pathLst>
                  <a:path w="58091" h="64056" extrusionOk="0">
                    <a:moveTo>
                      <a:pt x="51328" y="0"/>
                    </a:moveTo>
                    <a:cubicBezTo>
                      <a:pt x="51328" y="0"/>
                      <a:pt x="31056" y="40912"/>
                      <a:pt x="8447" y="58662"/>
                    </a:cubicBezTo>
                    <a:lnTo>
                      <a:pt x="8447" y="58662"/>
                    </a:lnTo>
                    <a:cubicBezTo>
                      <a:pt x="36360" y="38972"/>
                      <a:pt x="58091" y="5596"/>
                      <a:pt x="58091" y="5596"/>
                    </a:cubicBezTo>
                    <a:lnTo>
                      <a:pt x="51328" y="0"/>
                    </a:lnTo>
                    <a:close/>
                    <a:moveTo>
                      <a:pt x="8447" y="58662"/>
                    </a:moveTo>
                    <a:cubicBezTo>
                      <a:pt x="5687" y="60609"/>
                      <a:pt x="2866" y="62422"/>
                      <a:pt x="0" y="64056"/>
                    </a:cubicBezTo>
                    <a:cubicBezTo>
                      <a:pt x="2829" y="62691"/>
                      <a:pt x="5656" y="60853"/>
                      <a:pt x="8447" y="58662"/>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
              <p:cNvSpPr/>
              <p:nvPr/>
            </p:nvSpPr>
            <p:spPr>
              <a:xfrm>
                <a:off x="-36742" y="2035129"/>
                <a:ext cx="280164" cy="269146"/>
              </a:xfrm>
              <a:custGeom>
                <a:avLst/>
                <a:gdLst/>
                <a:ahLst/>
                <a:cxnLst/>
                <a:rect l="l" t="t" r="r" b="b"/>
                <a:pathLst>
                  <a:path w="8594" h="8256" extrusionOk="0">
                    <a:moveTo>
                      <a:pt x="0" y="0"/>
                    </a:moveTo>
                    <a:lnTo>
                      <a:pt x="0" y="7082"/>
                    </a:lnTo>
                    <a:lnTo>
                      <a:pt x="8594" y="8256"/>
                    </a:lnTo>
                    <a:lnTo>
                      <a:pt x="8594" y="27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 name="Google Shape;568;p5"/>
            <p:cNvGrpSpPr/>
            <p:nvPr/>
          </p:nvGrpSpPr>
          <p:grpSpPr>
            <a:xfrm flipH="1">
              <a:off x="7056395" y="-1196140"/>
              <a:ext cx="3342675" cy="6230352"/>
              <a:chOff x="-1296825" y="-1087165"/>
              <a:chExt cx="3342675" cy="6230352"/>
            </a:xfrm>
          </p:grpSpPr>
          <p:grpSp>
            <p:nvGrpSpPr>
              <p:cNvPr id="569" name="Google Shape;569;p5"/>
              <p:cNvGrpSpPr/>
              <p:nvPr/>
            </p:nvGrpSpPr>
            <p:grpSpPr>
              <a:xfrm>
                <a:off x="-36749" y="1721675"/>
                <a:ext cx="280165" cy="3421512"/>
                <a:chOff x="-36750" y="-31225"/>
                <a:chExt cx="441205" cy="5174700"/>
              </a:xfrm>
            </p:grpSpPr>
            <p:sp>
              <p:nvSpPr>
                <p:cNvPr id="570" name="Google Shape;570;p5"/>
                <p:cNvSpPr/>
                <p:nvPr/>
              </p:nvSpPr>
              <p:spPr>
                <a:xfrm>
                  <a:off x="-30545" y="-31225"/>
                  <a:ext cx="435000" cy="5174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
                <p:cNvSpPr/>
                <p:nvPr/>
              </p:nvSpPr>
              <p:spPr>
                <a:xfrm>
                  <a:off x="-30545" y="-31225"/>
                  <a:ext cx="291600" cy="5174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
                <p:cNvSpPr/>
                <p:nvPr/>
              </p:nvSpPr>
              <p:spPr>
                <a:xfrm>
                  <a:off x="-36750" y="-31225"/>
                  <a:ext cx="167700" cy="5174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 name="Google Shape;573;p5"/>
              <p:cNvSpPr/>
              <p:nvPr/>
            </p:nvSpPr>
            <p:spPr>
              <a:xfrm rot="-2336607">
                <a:off x="-895406" y="-529111"/>
                <a:ext cx="2542312" cy="2168251"/>
              </a:xfrm>
              <a:custGeom>
                <a:avLst/>
                <a:gdLst/>
                <a:ahLst/>
                <a:cxnLst/>
                <a:rect l="l" t="t" r="r" b="b"/>
                <a:pathLst>
                  <a:path w="87357" h="71336" extrusionOk="0">
                    <a:moveTo>
                      <a:pt x="52853" y="1"/>
                    </a:moveTo>
                    <a:lnTo>
                      <a:pt x="1" y="65866"/>
                    </a:lnTo>
                    <a:cubicBezTo>
                      <a:pt x="60" y="65914"/>
                      <a:pt x="120" y="65973"/>
                      <a:pt x="179" y="66021"/>
                    </a:cubicBezTo>
                    <a:cubicBezTo>
                      <a:pt x="4680" y="69627"/>
                      <a:pt x="10371" y="71335"/>
                      <a:pt x="16844" y="71335"/>
                    </a:cubicBezTo>
                    <a:cubicBezTo>
                      <a:pt x="36916" y="71335"/>
                      <a:pt x="64499" y="54907"/>
                      <a:pt x="87357" y="27683"/>
                    </a:cubicBezTo>
                    <a:lnTo>
                      <a:pt x="52853"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
              <p:cNvSpPr/>
              <p:nvPr/>
            </p:nvSpPr>
            <p:spPr>
              <a:xfrm rot="-2336733">
                <a:off x="-892351" y="-481398"/>
                <a:ext cx="2404188" cy="2129224"/>
              </a:xfrm>
              <a:custGeom>
                <a:avLst/>
                <a:gdLst/>
                <a:ahLst/>
                <a:cxnLst/>
                <a:rect l="l" t="t" r="r" b="b"/>
                <a:pathLst>
                  <a:path w="82773" h="70052" extrusionOk="0">
                    <a:moveTo>
                      <a:pt x="52853" y="1"/>
                    </a:moveTo>
                    <a:lnTo>
                      <a:pt x="1" y="65866"/>
                    </a:lnTo>
                    <a:cubicBezTo>
                      <a:pt x="48" y="65914"/>
                      <a:pt x="108" y="65961"/>
                      <a:pt x="156" y="66009"/>
                    </a:cubicBezTo>
                    <a:cubicBezTo>
                      <a:pt x="3571" y="68750"/>
                      <a:pt x="7922" y="70052"/>
                      <a:pt x="12947" y="70052"/>
                    </a:cubicBezTo>
                    <a:cubicBezTo>
                      <a:pt x="31451" y="70052"/>
                      <a:pt x="59093" y="52405"/>
                      <a:pt x="82773" y="24016"/>
                    </a:cubicBezTo>
                    <a:lnTo>
                      <a:pt x="52853" y="1"/>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
              <p:cNvSpPr/>
              <p:nvPr/>
            </p:nvSpPr>
            <p:spPr>
              <a:xfrm rot="-2336584">
                <a:off x="-887185" y="-403729"/>
                <a:ext cx="2182687" cy="2075121"/>
              </a:xfrm>
              <a:custGeom>
                <a:avLst/>
                <a:gdLst/>
                <a:ahLst/>
                <a:cxnLst/>
                <a:rect l="l" t="t" r="r" b="b"/>
                <a:pathLst>
                  <a:path w="75308" h="68272" extrusionOk="0">
                    <a:moveTo>
                      <a:pt x="52853" y="1"/>
                    </a:moveTo>
                    <a:lnTo>
                      <a:pt x="1" y="65866"/>
                    </a:lnTo>
                    <a:cubicBezTo>
                      <a:pt x="48" y="65902"/>
                      <a:pt x="72" y="65926"/>
                      <a:pt x="120" y="65961"/>
                    </a:cubicBezTo>
                    <a:cubicBezTo>
                      <a:pt x="2070" y="67525"/>
                      <a:pt x="4578" y="68272"/>
                      <a:pt x="7541" y="68272"/>
                    </a:cubicBezTo>
                    <a:cubicBezTo>
                      <a:pt x="22833" y="68272"/>
                      <a:pt x="50223" y="48364"/>
                      <a:pt x="75308" y="18003"/>
                    </a:cubicBezTo>
                    <a:lnTo>
                      <a:pt x="52853"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
              <p:cNvSpPr/>
              <p:nvPr/>
            </p:nvSpPr>
            <p:spPr>
              <a:xfrm rot="-2336618">
                <a:off x="-711163" y="-228545"/>
                <a:ext cx="1749046" cy="1946976"/>
              </a:xfrm>
              <a:custGeom>
                <a:avLst/>
                <a:gdLst/>
                <a:ahLst/>
                <a:cxnLst/>
                <a:rect l="l" t="t" r="r" b="b"/>
                <a:pathLst>
                  <a:path w="58091" h="64056" extrusionOk="0">
                    <a:moveTo>
                      <a:pt x="51328" y="0"/>
                    </a:moveTo>
                    <a:cubicBezTo>
                      <a:pt x="51328" y="0"/>
                      <a:pt x="31056" y="40912"/>
                      <a:pt x="8447" y="58662"/>
                    </a:cubicBezTo>
                    <a:lnTo>
                      <a:pt x="8447" y="58662"/>
                    </a:lnTo>
                    <a:cubicBezTo>
                      <a:pt x="36360" y="38972"/>
                      <a:pt x="58091" y="5596"/>
                      <a:pt x="58091" y="5596"/>
                    </a:cubicBezTo>
                    <a:lnTo>
                      <a:pt x="51328" y="0"/>
                    </a:lnTo>
                    <a:close/>
                    <a:moveTo>
                      <a:pt x="8447" y="58662"/>
                    </a:moveTo>
                    <a:cubicBezTo>
                      <a:pt x="5687" y="60609"/>
                      <a:pt x="2866" y="62422"/>
                      <a:pt x="0" y="64056"/>
                    </a:cubicBezTo>
                    <a:cubicBezTo>
                      <a:pt x="2829" y="62691"/>
                      <a:pt x="5656" y="60853"/>
                      <a:pt x="8447" y="58662"/>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
              <p:cNvSpPr/>
              <p:nvPr/>
            </p:nvSpPr>
            <p:spPr>
              <a:xfrm>
                <a:off x="-36742" y="2035129"/>
                <a:ext cx="280164" cy="269146"/>
              </a:xfrm>
              <a:custGeom>
                <a:avLst/>
                <a:gdLst/>
                <a:ahLst/>
                <a:cxnLst/>
                <a:rect l="l" t="t" r="r" b="b"/>
                <a:pathLst>
                  <a:path w="8594" h="8256" extrusionOk="0">
                    <a:moveTo>
                      <a:pt x="0" y="0"/>
                    </a:moveTo>
                    <a:lnTo>
                      <a:pt x="0" y="7082"/>
                    </a:lnTo>
                    <a:lnTo>
                      <a:pt x="8594" y="8256"/>
                    </a:lnTo>
                    <a:lnTo>
                      <a:pt x="8594" y="27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 name="Google Shape;578;p5"/>
          <p:cNvGrpSpPr/>
          <p:nvPr/>
        </p:nvGrpSpPr>
        <p:grpSpPr>
          <a:xfrm>
            <a:off x="-417858" y="-823150"/>
            <a:ext cx="9978772" cy="1382075"/>
            <a:chOff x="193475" y="-693375"/>
            <a:chExt cx="7221575" cy="1382075"/>
          </a:xfrm>
        </p:grpSpPr>
        <p:sp>
          <p:nvSpPr>
            <p:cNvPr id="579" name="Google Shape;579;p5"/>
            <p:cNvSpPr/>
            <p:nvPr/>
          </p:nvSpPr>
          <p:spPr>
            <a:xfrm>
              <a:off x="363575" y="384325"/>
              <a:ext cx="6883875" cy="304375"/>
            </a:xfrm>
            <a:custGeom>
              <a:avLst/>
              <a:gdLst/>
              <a:ahLst/>
              <a:cxnLst/>
              <a:rect l="l" t="t" r="r" b="b"/>
              <a:pathLst>
                <a:path w="275355" h="12175" extrusionOk="0">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
            <p:cNvSpPr/>
            <p:nvPr/>
          </p:nvSpPr>
          <p:spPr>
            <a:xfrm>
              <a:off x="363575" y="-634175"/>
              <a:ext cx="6695900" cy="1158775"/>
            </a:xfrm>
            <a:custGeom>
              <a:avLst/>
              <a:gdLst/>
              <a:ahLst/>
              <a:cxnLst/>
              <a:rect l="l" t="t" r="r" b="b"/>
              <a:pathLst>
                <a:path w="267836" h="46351" extrusionOk="0">
                  <a:moveTo>
                    <a:pt x="0" y="0"/>
                  </a:moveTo>
                  <a:lnTo>
                    <a:pt x="0" y="46350"/>
                  </a:lnTo>
                  <a:lnTo>
                    <a:pt x="267835" y="46350"/>
                  </a:lnTo>
                  <a:lnTo>
                    <a:pt x="267835"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
            <p:cNvSpPr/>
            <p:nvPr/>
          </p:nvSpPr>
          <p:spPr>
            <a:xfrm>
              <a:off x="363575" y="-634175"/>
              <a:ext cx="363050" cy="1194575"/>
            </a:xfrm>
            <a:custGeom>
              <a:avLst/>
              <a:gdLst/>
              <a:ahLst/>
              <a:cxnLst/>
              <a:rect l="l" t="t" r="r" b="b"/>
              <a:pathLst>
                <a:path w="14522" h="47783" extrusionOk="0">
                  <a:moveTo>
                    <a:pt x="0" y="0"/>
                  </a:moveTo>
                  <a:lnTo>
                    <a:pt x="0" y="47782"/>
                  </a:lnTo>
                  <a:lnTo>
                    <a:pt x="14522" y="47782"/>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
            <p:cNvSpPr/>
            <p:nvPr/>
          </p:nvSpPr>
          <p:spPr>
            <a:xfrm>
              <a:off x="434175" y="-634175"/>
              <a:ext cx="210900" cy="1194575"/>
            </a:xfrm>
            <a:custGeom>
              <a:avLst/>
              <a:gdLst/>
              <a:ahLst/>
              <a:cxnLst/>
              <a:rect l="l" t="t" r="r" b="b"/>
              <a:pathLst>
                <a:path w="8436" h="47783" extrusionOk="0">
                  <a:moveTo>
                    <a:pt x="1" y="0"/>
                  </a:moveTo>
                  <a:lnTo>
                    <a:pt x="1" y="47782"/>
                  </a:lnTo>
                  <a:lnTo>
                    <a:pt x="8435" y="47782"/>
                  </a:lnTo>
                  <a:lnTo>
                    <a:pt x="8435"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
            <p:cNvSpPr/>
            <p:nvPr/>
          </p:nvSpPr>
          <p:spPr>
            <a:xfrm>
              <a:off x="785300" y="-634175"/>
              <a:ext cx="351125" cy="1228900"/>
            </a:xfrm>
            <a:custGeom>
              <a:avLst/>
              <a:gdLst/>
              <a:ahLst/>
              <a:cxnLst/>
              <a:rect l="l" t="t" r="r" b="b"/>
              <a:pathLst>
                <a:path w="14045" h="49156" extrusionOk="0">
                  <a:moveTo>
                    <a:pt x="0" y="0"/>
                  </a:moveTo>
                  <a:lnTo>
                    <a:pt x="0" y="49155"/>
                  </a:lnTo>
                  <a:lnTo>
                    <a:pt x="14044" y="49155"/>
                  </a:lnTo>
                  <a:lnTo>
                    <a:pt x="14044"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
            <p:cNvSpPr/>
            <p:nvPr/>
          </p:nvSpPr>
          <p:spPr>
            <a:xfrm>
              <a:off x="867350" y="-634175"/>
              <a:ext cx="187025" cy="1228900"/>
            </a:xfrm>
            <a:custGeom>
              <a:avLst/>
              <a:gdLst/>
              <a:ahLst/>
              <a:cxnLst/>
              <a:rect l="l" t="t" r="r" b="b"/>
              <a:pathLst>
                <a:path w="7481" h="49156" extrusionOk="0">
                  <a:moveTo>
                    <a:pt x="0" y="0"/>
                  </a:moveTo>
                  <a:lnTo>
                    <a:pt x="0" y="49155"/>
                  </a:lnTo>
                  <a:lnTo>
                    <a:pt x="7480" y="49155"/>
                  </a:lnTo>
                  <a:lnTo>
                    <a:pt x="7480"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
            <p:cNvSpPr/>
            <p:nvPr/>
          </p:nvSpPr>
          <p:spPr>
            <a:xfrm>
              <a:off x="1195075" y="-634175"/>
              <a:ext cx="363075" cy="1194575"/>
            </a:xfrm>
            <a:custGeom>
              <a:avLst/>
              <a:gdLst/>
              <a:ahLst/>
              <a:cxnLst/>
              <a:rect l="l" t="t" r="r" b="b"/>
              <a:pathLst>
                <a:path w="14523" h="47783" extrusionOk="0">
                  <a:moveTo>
                    <a:pt x="1" y="0"/>
                  </a:moveTo>
                  <a:lnTo>
                    <a:pt x="1" y="47782"/>
                  </a:lnTo>
                  <a:lnTo>
                    <a:pt x="14522" y="47782"/>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
            <p:cNvSpPr/>
            <p:nvPr/>
          </p:nvSpPr>
          <p:spPr>
            <a:xfrm>
              <a:off x="1277150" y="-634175"/>
              <a:ext cx="198950" cy="1194575"/>
            </a:xfrm>
            <a:custGeom>
              <a:avLst/>
              <a:gdLst/>
              <a:ahLst/>
              <a:cxnLst/>
              <a:rect l="l" t="t" r="r" b="b"/>
              <a:pathLst>
                <a:path w="7958" h="47783" extrusionOk="0">
                  <a:moveTo>
                    <a:pt x="0" y="0"/>
                  </a:moveTo>
                  <a:lnTo>
                    <a:pt x="0" y="47782"/>
                  </a:lnTo>
                  <a:lnTo>
                    <a:pt x="7957" y="47782"/>
                  </a:lnTo>
                  <a:lnTo>
                    <a:pt x="7957"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
            <p:cNvSpPr/>
            <p:nvPr/>
          </p:nvSpPr>
          <p:spPr>
            <a:xfrm>
              <a:off x="1616300" y="-634175"/>
              <a:ext cx="363075" cy="1228900"/>
            </a:xfrm>
            <a:custGeom>
              <a:avLst/>
              <a:gdLst/>
              <a:ahLst/>
              <a:cxnLst/>
              <a:rect l="l" t="t" r="r" b="b"/>
              <a:pathLst>
                <a:path w="14523" h="49156" extrusionOk="0">
                  <a:moveTo>
                    <a:pt x="1" y="0"/>
                  </a:moveTo>
                  <a:lnTo>
                    <a:pt x="1" y="49155"/>
                  </a:lnTo>
                  <a:lnTo>
                    <a:pt x="14523" y="49155"/>
                  </a:lnTo>
                  <a:lnTo>
                    <a:pt x="14523"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
            <p:cNvSpPr/>
            <p:nvPr/>
          </p:nvSpPr>
          <p:spPr>
            <a:xfrm>
              <a:off x="1698375" y="-634175"/>
              <a:ext cx="210875" cy="1228900"/>
            </a:xfrm>
            <a:custGeom>
              <a:avLst/>
              <a:gdLst/>
              <a:ahLst/>
              <a:cxnLst/>
              <a:rect l="l" t="t" r="r" b="b"/>
              <a:pathLst>
                <a:path w="8435" h="49156" extrusionOk="0">
                  <a:moveTo>
                    <a:pt x="0" y="0"/>
                  </a:moveTo>
                  <a:lnTo>
                    <a:pt x="0" y="49155"/>
                  </a:lnTo>
                  <a:lnTo>
                    <a:pt x="8435" y="49155"/>
                  </a:lnTo>
                  <a:lnTo>
                    <a:pt x="8435"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
            <p:cNvSpPr/>
            <p:nvPr/>
          </p:nvSpPr>
          <p:spPr>
            <a:xfrm>
              <a:off x="2038025" y="-634175"/>
              <a:ext cx="351150" cy="1194575"/>
            </a:xfrm>
            <a:custGeom>
              <a:avLst/>
              <a:gdLst/>
              <a:ahLst/>
              <a:cxnLst/>
              <a:rect l="l" t="t" r="r" b="b"/>
              <a:pathLst>
                <a:path w="14046" h="47783" extrusionOk="0">
                  <a:moveTo>
                    <a:pt x="1" y="0"/>
                  </a:moveTo>
                  <a:lnTo>
                    <a:pt x="1" y="47782"/>
                  </a:lnTo>
                  <a:lnTo>
                    <a:pt x="14045" y="47782"/>
                  </a:lnTo>
                  <a:lnTo>
                    <a:pt x="14045"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
            <p:cNvSpPr/>
            <p:nvPr/>
          </p:nvSpPr>
          <p:spPr>
            <a:xfrm>
              <a:off x="2108150" y="-634175"/>
              <a:ext cx="198950" cy="1194575"/>
            </a:xfrm>
            <a:custGeom>
              <a:avLst/>
              <a:gdLst/>
              <a:ahLst/>
              <a:cxnLst/>
              <a:rect l="l" t="t" r="r" b="b"/>
              <a:pathLst>
                <a:path w="7958" h="47783" extrusionOk="0">
                  <a:moveTo>
                    <a:pt x="1" y="0"/>
                  </a:moveTo>
                  <a:lnTo>
                    <a:pt x="1" y="47782"/>
                  </a:lnTo>
                  <a:lnTo>
                    <a:pt x="7958" y="47782"/>
                  </a:lnTo>
                  <a:lnTo>
                    <a:pt x="7958"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
            <p:cNvSpPr/>
            <p:nvPr/>
          </p:nvSpPr>
          <p:spPr>
            <a:xfrm>
              <a:off x="2447825" y="-634175"/>
              <a:ext cx="363075" cy="1228900"/>
            </a:xfrm>
            <a:custGeom>
              <a:avLst/>
              <a:gdLst/>
              <a:ahLst/>
              <a:cxnLst/>
              <a:rect l="l" t="t" r="r" b="b"/>
              <a:pathLst>
                <a:path w="14523" h="49156" extrusionOk="0">
                  <a:moveTo>
                    <a:pt x="0" y="0"/>
                  </a:moveTo>
                  <a:lnTo>
                    <a:pt x="0" y="49155"/>
                  </a:lnTo>
                  <a:lnTo>
                    <a:pt x="14522" y="49155"/>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
            <p:cNvSpPr/>
            <p:nvPr/>
          </p:nvSpPr>
          <p:spPr>
            <a:xfrm>
              <a:off x="2529375" y="-634175"/>
              <a:ext cx="198950" cy="1228900"/>
            </a:xfrm>
            <a:custGeom>
              <a:avLst/>
              <a:gdLst/>
              <a:ahLst/>
              <a:cxnLst/>
              <a:rect l="l" t="t" r="r" b="b"/>
              <a:pathLst>
                <a:path w="7958" h="49156" extrusionOk="0">
                  <a:moveTo>
                    <a:pt x="1" y="0"/>
                  </a:moveTo>
                  <a:lnTo>
                    <a:pt x="1" y="49155"/>
                  </a:lnTo>
                  <a:lnTo>
                    <a:pt x="7958" y="49155"/>
                  </a:lnTo>
                  <a:lnTo>
                    <a:pt x="7958"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
            <p:cNvSpPr/>
            <p:nvPr/>
          </p:nvSpPr>
          <p:spPr>
            <a:xfrm>
              <a:off x="2892925" y="-634175"/>
              <a:ext cx="363075" cy="1194575"/>
            </a:xfrm>
            <a:custGeom>
              <a:avLst/>
              <a:gdLst/>
              <a:ahLst/>
              <a:cxnLst/>
              <a:rect l="l" t="t" r="r" b="b"/>
              <a:pathLst>
                <a:path w="14523" h="47783" extrusionOk="0">
                  <a:moveTo>
                    <a:pt x="0" y="0"/>
                  </a:moveTo>
                  <a:lnTo>
                    <a:pt x="0" y="47782"/>
                  </a:lnTo>
                  <a:lnTo>
                    <a:pt x="14522" y="47782"/>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
            <p:cNvSpPr/>
            <p:nvPr/>
          </p:nvSpPr>
          <p:spPr>
            <a:xfrm>
              <a:off x="2973975" y="-634175"/>
              <a:ext cx="210900" cy="1194575"/>
            </a:xfrm>
            <a:custGeom>
              <a:avLst/>
              <a:gdLst/>
              <a:ahLst/>
              <a:cxnLst/>
              <a:rect l="l" t="t" r="r" b="b"/>
              <a:pathLst>
                <a:path w="8436" h="47783" extrusionOk="0">
                  <a:moveTo>
                    <a:pt x="1" y="0"/>
                  </a:moveTo>
                  <a:lnTo>
                    <a:pt x="1" y="47782"/>
                  </a:lnTo>
                  <a:lnTo>
                    <a:pt x="8435" y="47782"/>
                  </a:lnTo>
                  <a:lnTo>
                    <a:pt x="8435"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
            <p:cNvSpPr/>
            <p:nvPr/>
          </p:nvSpPr>
          <p:spPr>
            <a:xfrm>
              <a:off x="3325600" y="-634175"/>
              <a:ext cx="374500" cy="1228900"/>
            </a:xfrm>
            <a:custGeom>
              <a:avLst/>
              <a:gdLst/>
              <a:ahLst/>
              <a:cxnLst/>
              <a:rect l="l" t="t" r="r" b="b"/>
              <a:pathLst>
                <a:path w="14980" h="49156" extrusionOk="0">
                  <a:moveTo>
                    <a:pt x="0" y="0"/>
                  </a:moveTo>
                  <a:lnTo>
                    <a:pt x="0" y="49155"/>
                  </a:lnTo>
                  <a:lnTo>
                    <a:pt x="14979" y="49155"/>
                  </a:lnTo>
                  <a:lnTo>
                    <a:pt x="14979"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
            <p:cNvSpPr/>
            <p:nvPr/>
          </p:nvSpPr>
          <p:spPr>
            <a:xfrm>
              <a:off x="3407650" y="-634175"/>
              <a:ext cx="210375" cy="1228900"/>
            </a:xfrm>
            <a:custGeom>
              <a:avLst/>
              <a:gdLst/>
              <a:ahLst/>
              <a:cxnLst/>
              <a:rect l="l" t="t" r="r" b="b"/>
              <a:pathLst>
                <a:path w="8415" h="49156" extrusionOk="0">
                  <a:moveTo>
                    <a:pt x="0" y="0"/>
                  </a:moveTo>
                  <a:lnTo>
                    <a:pt x="0" y="49155"/>
                  </a:lnTo>
                  <a:lnTo>
                    <a:pt x="8415" y="49155"/>
                  </a:lnTo>
                  <a:lnTo>
                    <a:pt x="8415"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
            <p:cNvSpPr/>
            <p:nvPr/>
          </p:nvSpPr>
          <p:spPr>
            <a:xfrm>
              <a:off x="3770675" y="-634175"/>
              <a:ext cx="385950" cy="1194575"/>
            </a:xfrm>
            <a:custGeom>
              <a:avLst/>
              <a:gdLst/>
              <a:ahLst/>
              <a:cxnLst/>
              <a:rect l="l" t="t" r="r" b="b"/>
              <a:pathLst>
                <a:path w="15438" h="47783" extrusionOk="0">
                  <a:moveTo>
                    <a:pt x="1" y="0"/>
                  </a:moveTo>
                  <a:lnTo>
                    <a:pt x="1" y="47782"/>
                  </a:lnTo>
                  <a:lnTo>
                    <a:pt x="15438" y="47782"/>
                  </a:lnTo>
                  <a:lnTo>
                    <a:pt x="15438"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
            <p:cNvSpPr/>
            <p:nvPr/>
          </p:nvSpPr>
          <p:spPr>
            <a:xfrm>
              <a:off x="3864175" y="-634175"/>
              <a:ext cx="198950" cy="1194575"/>
            </a:xfrm>
            <a:custGeom>
              <a:avLst/>
              <a:gdLst/>
              <a:ahLst/>
              <a:cxnLst/>
              <a:rect l="l" t="t" r="r" b="b"/>
              <a:pathLst>
                <a:path w="7958" h="47783" extrusionOk="0">
                  <a:moveTo>
                    <a:pt x="1" y="0"/>
                  </a:moveTo>
                  <a:lnTo>
                    <a:pt x="1" y="47782"/>
                  </a:lnTo>
                  <a:lnTo>
                    <a:pt x="7958" y="47782"/>
                  </a:lnTo>
                  <a:lnTo>
                    <a:pt x="7958"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
            <p:cNvSpPr/>
            <p:nvPr/>
          </p:nvSpPr>
          <p:spPr>
            <a:xfrm>
              <a:off x="4226725" y="-634175"/>
              <a:ext cx="363075" cy="1228900"/>
            </a:xfrm>
            <a:custGeom>
              <a:avLst/>
              <a:gdLst/>
              <a:ahLst/>
              <a:cxnLst/>
              <a:rect l="l" t="t" r="r" b="b"/>
              <a:pathLst>
                <a:path w="14523" h="49156" extrusionOk="0">
                  <a:moveTo>
                    <a:pt x="1" y="0"/>
                  </a:moveTo>
                  <a:lnTo>
                    <a:pt x="1" y="49155"/>
                  </a:lnTo>
                  <a:lnTo>
                    <a:pt x="14522" y="49155"/>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
            <p:cNvSpPr/>
            <p:nvPr/>
          </p:nvSpPr>
          <p:spPr>
            <a:xfrm>
              <a:off x="4308775" y="-634175"/>
              <a:ext cx="187025" cy="1228900"/>
            </a:xfrm>
            <a:custGeom>
              <a:avLst/>
              <a:gdLst/>
              <a:ahLst/>
              <a:cxnLst/>
              <a:rect l="l" t="t" r="r" b="b"/>
              <a:pathLst>
                <a:path w="7481" h="49156" extrusionOk="0">
                  <a:moveTo>
                    <a:pt x="1" y="0"/>
                  </a:moveTo>
                  <a:lnTo>
                    <a:pt x="1" y="49155"/>
                  </a:lnTo>
                  <a:lnTo>
                    <a:pt x="7481" y="49155"/>
                  </a:lnTo>
                  <a:lnTo>
                    <a:pt x="7481"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
            <p:cNvSpPr/>
            <p:nvPr/>
          </p:nvSpPr>
          <p:spPr>
            <a:xfrm>
              <a:off x="4671825" y="-634175"/>
              <a:ext cx="363075" cy="1194575"/>
            </a:xfrm>
            <a:custGeom>
              <a:avLst/>
              <a:gdLst/>
              <a:ahLst/>
              <a:cxnLst/>
              <a:rect l="l" t="t" r="r" b="b"/>
              <a:pathLst>
                <a:path w="14523" h="47783" extrusionOk="0">
                  <a:moveTo>
                    <a:pt x="1" y="0"/>
                  </a:moveTo>
                  <a:lnTo>
                    <a:pt x="1" y="47782"/>
                  </a:lnTo>
                  <a:lnTo>
                    <a:pt x="14522" y="47782"/>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
            <p:cNvSpPr/>
            <p:nvPr/>
          </p:nvSpPr>
          <p:spPr>
            <a:xfrm>
              <a:off x="4741950" y="-634175"/>
              <a:ext cx="210875" cy="1194575"/>
            </a:xfrm>
            <a:custGeom>
              <a:avLst/>
              <a:gdLst/>
              <a:ahLst/>
              <a:cxnLst/>
              <a:rect l="l" t="t" r="r" b="b"/>
              <a:pathLst>
                <a:path w="8435" h="47783" extrusionOk="0">
                  <a:moveTo>
                    <a:pt x="0" y="0"/>
                  </a:moveTo>
                  <a:lnTo>
                    <a:pt x="0" y="47782"/>
                  </a:lnTo>
                  <a:lnTo>
                    <a:pt x="8435" y="47782"/>
                  </a:lnTo>
                  <a:lnTo>
                    <a:pt x="8435"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
            <p:cNvSpPr/>
            <p:nvPr/>
          </p:nvSpPr>
          <p:spPr>
            <a:xfrm>
              <a:off x="5116425" y="-634175"/>
              <a:ext cx="363075" cy="1228900"/>
            </a:xfrm>
            <a:custGeom>
              <a:avLst/>
              <a:gdLst/>
              <a:ahLst/>
              <a:cxnLst/>
              <a:rect l="l" t="t" r="r" b="b"/>
              <a:pathLst>
                <a:path w="14523" h="49156" extrusionOk="0">
                  <a:moveTo>
                    <a:pt x="1" y="0"/>
                  </a:moveTo>
                  <a:lnTo>
                    <a:pt x="1" y="49155"/>
                  </a:lnTo>
                  <a:lnTo>
                    <a:pt x="14522" y="49155"/>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
            <p:cNvSpPr/>
            <p:nvPr/>
          </p:nvSpPr>
          <p:spPr>
            <a:xfrm>
              <a:off x="5198475" y="-634175"/>
              <a:ext cx="198950" cy="1228900"/>
            </a:xfrm>
            <a:custGeom>
              <a:avLst/>
              <a:gdLst/>
              <a:ahLst/>
              <a:cxnLst/>
              <a:rect l="l" t="t" r="r" b="b"/>
              <a:pathLst>
                <a:path w="7958" h="49156" extrusionOk="0">
                  <a:moveTo>
                    <a:pt x="1" y="0"/>
                  </a:moveTo>
                  <a:lnTo>
                    <a:pt x="1" y="49155"/>
                  </a:lnTo>
                  <a:lnTo>
                    <a:pt x="7958" y="49155"/>
                  </a:lnTo>
                  <a:lnTo>
                    <a:pt x="7958"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
            <p:cNvSpPr/>
            <p:nvPr/>
          </p:nvSpPr>
          <p:spPr>
            <a:xfrm>
              <a:off x="5549600" y="-634175"/>
              <a:ext cx="375000" cy="1228900"/>
            </a:xfrm>
            <a:custGeom>
              <a:avLst/>
              <a:gdLst/>
              <a:ahLst/>
              <a:cxnLst/>
              <a:rect l="l" t="t" r="r" b="b"/>
              <a:pathLst>
                <a:path w="15000" h="49156" extrusionOk="0">
                  <a:moveTo>
                    <a:pt x="0" y="0"/>
                  </a:moveTo>
                  <a:lnTo>
                    <a:pt x="0" y="49155"/>
                  </a:lnTo>
                  <a:lnTo>
                    <a:pt x="14999" y="49155"/>
                  </a:lnTo>
                  <a:lnTo>
                    <a:pt x="14999"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
            <p:cNvSpPr/>
            <p:nvPr/>
          </p:nvSpPr>
          <p:spPr>
            <a:xfrm>
              <a:off x="5631650" y="-634175"/>
              <a:ext cx="198950" cy="1228900"/>
            </a:xfrm>
            <a:custGeom>
              <a:avLst/>
              <a:gdLst/>
              <a:ahLst/>
              <a:cxnLst/>
              <a:rect l="l" t="t" r="r" b="b"/>
              <a:pathLst>
                <a:path w="7958" h="49156" extrusionOk="0">
                  <a:moveTo>
                    <a:pt x="0" y="0"/>
                  </a:moveTo>
                  <a:lnTo>
                    <a:pt x="0" y="49155"/>
                  </a:lnTo>
                  <a:lnTo>
                    <a:pt x="7957" y="49155"/>
                  </a:lnTo>
                  <a:lnTo>
                    <a:pt x="7957"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
            <p:cNvSpPr/>
            <p:nvPr/>
          </p:nvSpPr>
          <p:spPr>
            <a:xfrm>
              <a:off x="6006625" y="-634175"/>
              <a:ext cx="363075" cy="1194575"/>
            </a:xfrm>
            <a:custGeom>
              <a:avLst/>
              <a:gdLst/>
              <a:ahLst/>
              <a:cxnLst/>
              <a:rect l="l" t="t" r="r" b="b"/>
              <a:pathLst>
                <a:path w="14523" h="47783" extrusionOk="0">
                  <a:moveTo>
                    <a:pt x="0" y="0"/>
                  </a:moveTo>
                  <a:lnTo>
                    <a:pt x="0" y="47782"/>
                  </a:lnTo>
                  <a:lnTo>
                    <a:pt x="14522" y="47782"/>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
            <p:cNvSpPr/>
            <p:nvPr/>
          </p:nvSpPr>
          <p:spPr>
            <a:xfrm>
              <a:off x="6076750" y="-634175"/>
              <a:ext cx="210875" cy="1194575"/>
            </a:xfrm>
            <a:custGeom>
              <a:avLst/>
              <a:gdLst/>
              <a:ahLst/>
              <a:cxnLst/>
              <a:rect l="l" t="t" r="r" b="b"/>
              <a:pathLst>
                <a:path w="8435" h="47783" extrusionOk="0">
                  <a:moveTo>
                    <a:pt x="0" y="0"/>
                  </a:moveTo>
                  <a:lnTo>
                    <a:pt x="0" y="47782"/>
                  </a:lnTo>
                  <a:lnTo>
                    <a:pt x="8435" y="47782"/>
                  </a:lnTo>
                  <a:lnTo>
                    <a:pt x="8435"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
            <p:cNvSpPr/>
            <p:nvPr/>
          </p:nvSpPr>
          <p:spPr>
            <a:xfrm>
              <a:off x="6451225" y="-634175"/>
              <a:ext cx="351125" cy="1228900"/>
            </a:xfrm>
            <a:custGeom>
              <a:avLst/>
              <a:gdLst/>
              <a:ahLst/>
              <a:cxnLst/>
              <a:rect l="l" t="t" r="r" b="b"/>
              <a:pathLst>
                <a:path w="14045" h="49156" extrusionOk="0">
                  <a:moveTo>
                    <a:pt x="1" y="0"/>
                  </a:moveTo>
                  <a:lnTo>
                    <a:pt x="1" y="49155"/>
                  </a:lnTo>
                  <a:lnTo>
                    <a:pt x="14045" y="49155"/>
                  </a:lnTo>
                  <a:lnTo>
                    <a:pt x="14045"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
            <p:cNvSpPr/>
            <p:nvPr/>
          </p:nvSpPr>
          <p:spPr>
            <a:xfrm>
              <a:off x="6532775" y="-634175"/>
              <a:ext cx="187525" cy="1228900"/>
            </a:xfrm>
            <a:custGeom>
              <a:avLst/>
              <a:gdLst/>
              <a:ahLst/>
              <a:cxnLst/>
              <a:rect l="l" t="t" r="r" b="b"/>
              <a:pathLst>
                <a:path w="7501" h="49156" extrusionOk="0">
                  <a:moveTo>
                    <a:pt x="1" y="0"/>
                  </a:moveTo>
                  <a:lnTo>
                    <a:pt x="1" y="49155"/>
                  </a:lnTo>
                  <a:lnTo>
                    <a:pt x="7501" y="49155"/>
                  </a:lnTo>
                  <a:lnTo>
                    <a:pt x="7501"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
            <p:cNvSpPr/>
            <p:nvPr/>
          </p:nvSpPr>
          <p:spPr>
            <a:xfrm>
              <a:off x="6884400" y="-634175"/>
              <a:ext cx="363050" cy="1194575"/>
            </a:xfrm>
            <a:custGeom>
              <a:avLst/>
              <a:gdLst/>
              <a:ahLst/>
              <a:cxnLst/>
              <a:rect l="l" t="t" r="r" b="b"/>
              <a:pathLst>
                <a:path w="14522" h="47783" extrusionOk="0">
                  <a:moveTo>
                    <a:pt x="0" y="0"/>
                  </a:moveTo>
                  <a:lnTo>
                    <a:pt x="0" y="47782"/>
                  </a:lnTo>
                  <a:lnTo>
                    <a:pt x="14522" y="47782"/>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
            <p:cNvSpPr/>
            <p:nvPr/>
          </p:nvSpPr>
          <p:spPr>
            <a:xfrm>
              <a:off x="6978375" y="-634175"/>
              <a:ext cx="198950" cy="1194575"/>
            </a:xfrm>
            <a:custGeom>
              <a:avLst/>
              <a:gdLst/>
              <a:ahLst/>
              <a:cxnLst/>
              <a:rect l="l" t="t" r="r" b="b"/>
              <a:pathLst>
                <a:path w="7958" h="47783" extrusionOk="0">
                  <a:moveTo>
                    <a:pt x="1" y="0"/>
                  </a:moveTo>
                  <a:lnTo>
                    <a:pt x="1" y="47782"/>
                  </a:lnTo>
                  <a:lnTo>
                    <a:pt x="7958" y="47782"/>
                  </a:lnTo>
                  <a:lnTo>
                    <a:pt x="7958"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
            <p:cNvSpPr/>
            <p:nvPr/>
          </p:nvSpPr>
          <p:spPr>
            <a:xfrm>
              <a:off x="211400" y="-634175"/>
              <a:ext cx="7094250" cy="25"/>
            </a:xfrm>
            <a:custGeom>
              <a:avLst/>
              <a:gdLst/>
              <a:ahLst/>
              <a:cxnLst/>
              <a:rect l="l" t="t" r="r" b="b"/>
              <a:pathLst>
                <a:path w="283770" h="1" fill="none" extrusionOk="0">
                  <a:moveTo>
                    <a:pt x="0" y="0"/>
                  </a:moveTo>
                  <a:lnTo>
                    <a:pt x="283769" y="0"/>
                  </a:lnTo>
                </a:path>
              </a:pathLst>
            </a:custGeom>
            <a:noFill/>
            <a:ln w="46750" cap="flat" cmpd="sng">
              <a:solidFill>
                <a:srgbClr val="FFB726"/>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
            <p:cNvSpPr/>
            <p:nvPr/>
          </p:nvSpPr>
          <p:spPr>
            <a:xfrm>
              <a:off x="7287225" y="-693375"/>
              <a:ext cx="127825" cy="128350"/>
            </a:xfrm>
            <a:custGeom>
              <a:avLst/>
              <a:gdLst/>
              <a:ahLst/>
              <a:cxnLst/>
              <a:rect l="l" t="t" r="r" b="b"/>
              <a:pathLst>
                <a:path w="5113" h="5134" extrusionOk="0">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
            <p:cNvSpPr/>
            <p:nvPr/>
          </p:nvSpPr>
          <p:spPr>
            <a:xfrm>
              <a:off x="193475" y="-693375"/>
              <a:ext cx="128350" cy="128350"/>
            </a:xfrm>
            <a:custGeom>
              <a:avLst/>
              <a:gdLst/>
              <a:ahLst/>
              <a:cxnLst/>
              <a:rect l="l" t="t" r="r" b="b"/>
              <a:pathLst>
                <a:path w="5134" h="5134" extrusionOk="0">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 name="Google Shape;616;p5"/>
          <p:cNvGrpSpPr/>
          <p:nvPr/>
        </p:nvGrpSpPr>
        <p:grpSpPr>
          <a:xfrm>
            <a:off x="-20" y="4613271"/>
            <a:ext cx="9143683" cy="1629094"/>
            <a:chOff x="429225" y="4417075"/>
            <a:chExt cx="6749600" cy="1202550"/>
          </a:xfrm>
        </p:grpSpPr>
        <p:sp>
          <p:nvSpPr>
            <p:cNvPr id="617" name="Google Shape;617;p5"/>
            <p:cNvSpPr/>
            <p:nvPr/>
          </p:nvSpPr>
          <p:spPr>
            <a:xfrm>
              <a:off x="1901275" y="5022325"/>
              <a:ext cx="3806000" cy="502300"/>
            </a:xfrm>
            <a:custGeom>
              <a:avLst/>
              <a:gdLst/>
              <a:ahLst/>
              <a:cxnLst/>
              <a:rect l="l" t="t" r="r" b="b"/>
              <a:pathLst>
                <a:path w="152240" h="20092" extrusionOk="0">
                  <a:moveTo>
                    <a:pt x="0" y="0"/>
                  </a:moveTo>
                  <a:lnTo>
                    <a:pt x="0" y="20092"/>
                  </a:lnTo>
                  <a:lnTo>
                    <a:pt x="152239" y="20092"/>
                  </a:lnTo>
                  <a:lnTo>
                    <a:pt x="152239" y="0"/>
                  </a:lnTo>
                  <a:close/>
                </a:path>
              </a:pathLst>
            </a:custGeom>
            <a:solidFill>
              <a:srgbClr val="C3CA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
            <p:cNvSpPr/>
            <p:nvPr/>
          </p:nvSpPr>
          <p:spPr>
            <a:xfrm>
              <a:off x="429225" y="4417075"/>
              <a:ext cx="650000" cy="553050"/>
            </a:xfrm>
            <a:custGeom>
              <a:avLst/>
              <a:gdLst/>
              <a:ahLst/>
              <a:cxnLst/>
              <a:rect l="l" t="t" r="r" b="b"/>
              <a:pathLst>
                <a:path w="26000" h="22122" extrusionOk="0">
                  <a:moveTo>
                    <a:pt x="6465" y="1"/>
                  </a:moveTo>
                  <a:cubicBezTo>
                    <a:pt x="2884" y="1"/>
                    <a:pt x="0" y="2905"/>
                    <a:pt x="0" y="6466"/>
                  </a:cubicBezTo>
                  <a:lnTo>
                    <a:pt x="0" y="22121"/>
                  </a:lnTo>
                  <a:lnTo>
                    <a:pt x="26000" y="22121"/>
                  </a:lnTo>
                  <a:lnTo>
                    <a:pt x="26000" y="6466"/>
                  </a:lnTo>
                  <a:cubicBezTo>
                    <a:pt x="26000" y="2885"/>
                    <a:pt x="23095" y="1"/>
                    <a:pt x="19535"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
            <p:cNvSpPr/>
            <p:nvPr/>
          </p:nvSpPr>
          <p:spPr>
            <a:xfrm>
              <a:off x="429700" y="4449400"/>
              <a:ext cx="612725" cy="520725"/>
            </a:xfrm>
            <a:custGeom>
              <a:avLst/>
              <a:gdLst/>
              <a:ahLst/>
              <a:cxnLst/>
              <a:rect l="l" t="t" r="r" b="b"/>
              <a:pathLst>
                <a:path w="24509" h="20829" extrusionOk="0">
                  <a:moveTo>
                    <a:pt x="6088" y="1"/>
                  </a:moveTo>
                  <a:cubicBezTo>
                    <a:pt x="2726" y="1"/>
                    <a:pt x="1" y="2726"/>
                    <a:pt x="1" y="6088"/>
                  </a:cubicBezTo>
                  <a:lnTo>
                    <a:pt x="1" y="20828"/>
                  </a:lnTo>
                  <a:lnTo>
                    <a:pt x="24509" y="20828"/>
                  </a:lnTo>
                  <a:lnTo>
                    <a:pt x="24509" y="6088"/>
                  </a:lnTo>
                  <a:cubicBezTo>
                    <a:pt x="24509" y="2726"/>
                    <a:pt x="21783" y="1"/>
                    <a:pt x="18422"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
            <p:cNvSpPr/>
            <p:nvPr/>
          </p:nvSpPr>
          <p:spPr>
            <a:xfrm>
              <a:off x="944925" y="4650825"/>
              <a:ext cx="134300" cy="319300"/>
            </a:xfrm>
            <a:custGeom>
              <a:avLst/>
              <a:gdLst/>
              <a:ahLst/>
              <a:cxnLst/>
              <a:rect l="l" t="t" r="r" b="b"/>
              <a:pathLst>
                <a:path w="5372" h="12772" extrusionOk="0">
                  <a:moveTo>
                    <a:pt x="5372" y="0"/>
                  </a:moveTo>
                  <a:cubicBezTo>
                    <a:pt x="5089" y="1009"/>
                    <a:pt x="4907" y="1390"/>
                    <a:pt x="4548" y="1390"/>
                  </a:cubicBezTo>
                  <a:cubicBezTo>
                    <a:pt x="4376" y="1390"/>
                    <a:pt x="4164" y="1302"/>
                    <a:pt x="3880" y="1154"/>
                  </a:cubicBezTo>
                  <a:lnTo>
                    <a:pt x="1" y="12771"/>
                  </a:lnTo>
                  <a:lnTo>
                    <a:pt x="5372" y="12771"/>
                  </a:lnTo>
                  <a:lnTo>
                    <a:pt x="5372"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
            <p:cNvSpPr/>
            <p:nvPr/>
          </p:nvSpPr>
          <p:spPr>
            <a:xfrm>
              <a:off x="429700" y="4488200"/>
              <a:ext cx="612225" cy="481925"/>
            </a:xfrm>
            <a:custGeom>
              <a:avLst/>
              <a:gdLst/>
              <a:ahLst/>
              <a:cxnLst/>
              <a:rect l="l" t="t" r="r" b="b"/>
              <a:pathLst>
                <a:path w="24489" h="19277" extrusionOk="0">
                  <a:moveTo>
                    <a:pt x="2010" y="0"/>
                  </a:moveTo>
                  <a:cubicBezTo>
                    <a:pt x="777" y="1134"/>
                    <a:pt x="1" y="2706"/>
                    <a:pt x="1" y="4536"/>
                  </a:cubicBezTo>
                  <a:lnTo>
                    <a:pt x="1" y="19276"/>
                  </a:lnTo>
                  <a:lnTo>
                    <a:pt x="24489" y="19276"/>
                  </a:lnTo>
                  <a:lnTo>
                    <a:pt x="24489" y="7659"/>
                  </a:lnTo>
                  <a:cubicBezTo>
                    <a:pt x="20033" y="5709"/>
                    <a:pt x="14881" y="5570"/>
                    <a:pt x="10166" y="4158"/>
                  </a:cubicBezTo>
                  <a:cubicBezTo>
                    <a:pt x="7242" y="3263"/>
                    <a:pt x="4477" y="1850"/>
                    <a:pt x="2010" y="0"/>
                  </a:cubicBezTo>
                  <a:close/>
                </a:path>
              </a:pathLst>
            </a:custGeom>
            <a:solidFill>
              <a:srgbClr val="45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
            <p:cNvSpPr/>
            <p:nvPr/>
          </p:nvSpPr>
          <p:spPr>
            <a:xfrm>
              <a:off x="430200" y="4449400"/>
              <a:ext cx="612225" cy="520725"/>
            </a:xfrm>
            <a:custGeom>
              <a:avLst/>
              <a:gdLst/>
              <a:ahLst/>
              <a:cxnLst/>
              <a:rect l="l" t="t" r="r" b="b"/>
              <a:pathLst>
                <a:path w="24489" h="20829" extrusionOk="0">
                  <a:moveTo>
                    <a:pt x="6068" y="1"/>
                  </a:moveTo>
                  <a:cubicBezTo>
                    <a:pt x="2706" y="1"/>
                    <a:pt x="1" y="2726"/>
                    <a:pt x="1" y="6088"/>
                  </a:cubicBezTo>
                  <a:lnTo>
                    <a:pt x="1" y="6207"/>
                  </a:lnTo>
                  <a:cubicBezTo>
                    <a:pt x="1" y="2885"/>
                    <a:pt x="2706" y="160"/>
                    <a:pt x="6028" y="160"/>
                  </a:cubicBezTo>
                  <a:lnTo>
                    <a:pt x="18262" y="160"/>
                  </a:lnTo>
                  <a:cubicBezTo>
                    <a:pt x="21584" y="160"/>
                    <a:pt x="24270" y="2885"/>
                    <a:pt x="24270" y="6207"/>
                  </a:cubicBezTo>
                  <a:lnTo>
                    <a:pt x="24270" y="20828"/>
                  </a:lnTo>
                  <a:lnTo>
                    <a:pt x="24489" y="20828"/>
                  </a:lnTo>
                  <a:lnTo>
                    <a:pt x="24489" y="6088"/>
                  </a:lnTo>
                  <a:cubicBezTo>
                    <a:pt x="24469" y="2726"/>
                    <a:pt x="21763" y="1"/>
                    <a:pt x="18402"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
            <p:cNvSpPr/>
            <p:nvPr/>
          </p:nvSpPr>
          <p:spPr>
            <a:xfrm>
              <a:off x="1191600" y="4417075"/>
              <a:ext cx="650525" cy="553050"/>
            </a:xfrm>
            <a:custGeom>
              <a:avLst/>
              <a:gdLst/>
              <a:ahLst/>
              <a:cxnLst/>
              <a:rect l="l" t="t" r="r" b="b"/>
              <a:pathLst>
                <a:path w="26021" h="22122" extrusionOk="0">
                  <a:moveTo>
                    <a:pt x="6466" y="1"/>
                  </a:moveTo>
                  <a:cubicBezTo>
                    <a:pt x="2885" y="1"/>
                    <a:pt x="1" y="2905"/>
                    <a:pt x="1" y="6466"/>
                  </a:cubicBezTo>
                  <a:lnTo>
                    <a:pt x="1" y="22121"/>
                  </a:lnTo>
                  <a:lnTo>
                    <a:pt x="26020" y="22121"/>
                  </a:lnTo>
                  <a:lnTo>
                    <a:pt x="26020" y="6466"/>
                  </a:lnTo>
                  <a:cubicBezTo>
                    <a:pt x="26020" y="2885"/>
                    <a:pt x="23116" y="1"/>
                    <a:pt x="1955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
            <p:cNvSpPr/>
            <p:nvPr/>
          </p:nvSpPr>
          <p:spPr>
            <a:xfrm>
              <a:off x="1192600" y="4449400"/>
              <a:ext cx="612725" cy="520725"/>
            </a:xfrm>
            <a:custGeom>
              <a:avLst/>
              <a:gdLst/>
              <a:ahLst/>
              <a:cxnLst/>
              <a:rect l="l" t="t" r="r" b="b"/>
              <a:pathLst>
                <a:path w="24509" h="20829" extrusionOk="0">
                  <a:moveTo>
                    <a:pt x="6087"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
            <p:cNvSpPr/>
            <p:nvPr/>
          </p:nvSpPr>
          <p:spPr>
            <a:xfrm>
              <a:off x="1707825" y="4650825"/>
              <a:ext cx="134300" cy="319300"/>
            </a:xfrm>
            <a:custGeom>
              <a:avLst/>
              <a:gdLst/>
              <a:ahLst/>
              <a:cxnLst/>
              <a:rect l="l" t="t" r="r" b="b"/>
              <a:pathLst>
                <a:path w="5372" h="12772" extrusionOk="0">
                  <a:moveTo>
                    <a:pt x="5371" y="0"/>
                  </a:moveTo>
                  <a:cubicBezTo>
                    <a:pt x="5089" y="1009"/>
                    <a:pt x="4906" y="1390"/>
                    <a:pt x="4548" y="1390"/>
                  </a:cubicBezTo>
                  <a:cubicBezTo>
                    <a:pt x="4376" y="1390"/>
                    <a:pt x="4163" y="1302"/>
                    <a:pt x="3879" y="1154"/>
                  </a:cubicBezTo>
                  <a:lnTo>
                    <a:pt x="0" y="12771"/>
                  </a:lnTo>
                  <a:lnTo>
                    <a:pt x="5371" y="12771"/>
                  </a:lnTo>
                  <a:lnTo>
                    <a:pt x="5371"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
            <p:cNvSpPr/>
            <p:nvPr/>
          </p:nvSpPr>
          <p:spPr>
            <a:xfrm>
              <a:off x="1192600" y="4488200"/>
              <a:ext cx="612225" cy="481925"/>
            </a:xfrm>
            <a:custGeom>
              <a:avLst/>
              <a:gdLst/>
              <a:ahLst/>
              <a:cxnLst/>
              <a:rect l="l" t="t" r="r" b="b"/>
              <a:pathLst>
                <a:path w="24489" h="19277" extrusionOk="0">
                  <a:moveTo>
                    <a:pt x="2009" y="0"/>
                  </a:moveTo>
                  <a:cubicBezTo>
                    <a:pt x="756" y="1134"/>
                    <a:pt x="0" y="2706"/>
                    <a:pt x="0" y="4536"/>
                  </a:cubicBezTo>
                  <a:lnTo>
                    <a:pt x="0" y="19276"/>
                  </a:lnTo>
                  <a:lnTo>
                    <a:pt x="24488" y="19276"/>
                  </a:lnTo>
                  <a:lnTo>
                    <a:pt x="24488" y="7659"/>
                  </a:lnTo>
                  <a:cubicBezTo>
                    <a:pt x="20032" y="5709"/>
                    <a:pt x="14860" y="5570"/>
                    <a:pt x="10165" y="4158"/>
                  </a:cubicBezTo>
                  <a:cubicBezTo>
                    <a:pt x="7221" y="3263"/>
                    <a:pt x="4476" y="1850"/>
                    <a:pt x="2009"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
            <p:cNvSpPr/>
            <p:nvPr/>
          </p:nvSpPr>
          <p:spPr>
            <a:xfrm>
              <a:off x="1192600" y="4449400"/>
              <a:ext cx="612225" cy="520725"/>
            </a:xfrm>
            <a:custGeom>
              <a:avLst/>
              <a:gdLst/>
              <a:ahLst/>
              <a:cxnLst/>
              <a:rect l="l" t="t" r="r" b="b"/>
              <a:pathLst>
                <a:path w="24489" h="20829" extrusionOk="0">
                  <a:moveTo>
                    <a:pt x="6068" y="1"/>
                  </a:moveTo>
                  <a:cubicBezTo>
                    <a:pt x="2706" y="1"/>
                    <a:pt x="0" y="2726"/>
                    <a:pt x="0" y="6088"/>
                  </a:cubicBezTo>
                  <a:lnTo>
                    <a:pt x="0" y="6207"/>
                  </a:lnTo>
                  <a:cubicBezTo>
                    <a:pt x="0" y="2885"/>
                    <a:pt x="2706" y="160"/>
                    <a:pt x="6008" y="160"/>
                  </a:cubicBezTo>
                  <a:lnTo>
                    <a:pt x="18242" y="160"/>
                  </a:lnTo>
                  <a:cubicBezTo>
                    <a:pt x="21584" y="160"/>
                    <a:pt x="24269" y="2885"/>
                    <a:pt x="24269" y="6207"/>
                  </a:cubicBezTo>
                  <a:lnTo>
                    <a:pt x="24269" y="20828"/>
                  </a:lnTo>
                  <a:lnTo>
                    <a:pt x="24488" y="20828"/>
                  </a:lnTo>
                  <a:lnTo>
                    <a:pt x="24488" y="6088"/>
                  </a:lnTo>
                  <a:cubicBezTo>
                    <a:pt x="24488" y="2726"/>
                    <a:pt x="21743" y="1"/>
                    <a:pt x="18401" y="1"/>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
            <p:cNvSpPr/>
            <p:nvPr/>
          </p:nvSpPr>
          <p:spPr>
            <a:xfrm>
              <a:off x="1954475" y="4417075"/>
              <a:ext cx="650525" cy="553050"/>
            </a:xfrm>
            <a:custGeom>
              <a:avLst/>
              <a:gdLst/>
              <a:ahLst/>
              <a:cxnLst/>
              <a:rect l="l" t="t" r="r" b="b"/>
              <a:pathLst>
                <a:path w="26021" h="22122" extrusionOk="0">
                  <a:moveTo>
                    <a:pt x="6466" y="1"/>
                  </a:moveTo>
                  <a:cubicBezTo>
                    <a:pt x="2885" y="1"/>
                    <a:pt x="1" y="2905"/>
                    <a:pt x="1" y="6466"/>
                  </a:cubicBezTo>
                  <a:lnTo>
                    <a:pt x="1" y="22121"/>
                  </a:lnTo>
                  <a:lnTo>
                    <a:pt x="26021" y="22121"/>
                  </a:lnTo>
                  <a:lnTo>
                    <a:pt x="26021" y="6466"/>
                  </a:lnTo>
                  <a:cubicBezTo>
                    <a:pt x="26021" y="2885"/>
                    <a:pt x="23116" y="1"/>
                    <a:pt x="1955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
            <p:cNvSpPr/>
            <p:nvPr/>
          </p:nvSpPr>
          <p:spPr>
            <a:xfrm>
              <a:off x="1954475" y="4449400"/>
              <a:ext cx="613225" cy="520725"/>
            </a:xfrm>
            <a:custGeom>
              <a:avLst/>
              <a:gdLst/>
              <a:ahLst/>
              <a:cxnLst/>
              <a:rect l="l" t="t" r="r" b="b"/>
              <a:pathLst>
                <a:path w="24529" h="20829" extrusionOk="0">
                  <a:moveTo>
                    <a:pt x="6108" y="1"/>
                  </a:moveTo>
                  <a:cubicBezTo>
                    <a:pt x="2746" y="1"/>
                    <a:pt x="1" y="2726"/>
                    <a:pt x="1" y="6088"/>
                  </a:cubicBezTo>
                  <a:lnTo>
                    <a:pt x="1" y="20828"/>
                  </a:lnTo>
                  <a:lnTo>
                    <a:pt x="24529" y="20828"/>
                  </a:lnTo>
                  <a:lnTo>
                    <a:pt x="24529" y="6088"/>
                  </a:lnTo>
                  <a:cubicBezTo>
                    <a:pt x="24529" y="2726"/>
                    <a:pt x="21783" y="1"/>
                    <a:pt x="1844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
            <p:cNvSpPr/>
            <p:nvPr/>
          </p:nvSpPr>
          <p:spPr>
            <a:xfrm>
              <a:off x="2470200" y="4650825"/>
              <a:ext cx="134300" cy="319300"/>
            </a:xfrm>
            <a:custGeom>
              <a:avLst/>
              <a:gdLst/>
              <a:ahLst/>
              <a:cxnLst/>
              <a:rect l="l" t="t" r="r" b="b"/>
              <a:pathLst>
                <a:path w="5372" h="12772" extrusionOk="0">
                  <a:moveTo>
                    <a:pt x="5372" y="0"/>
                  </a:moveTo>
                  <a:cubicBezTo>
                    <a:pt x="5076" y="1009"/>
                    <a:pt x="4889" y="1390"/>
                    <a:pt x="4535" y="1390"/>
                  </a:cubicBezTo>
                  <a:cubicBezTo>
                    <a:pt x="4365" y="1390"/>
                    <a:pt x="4157" y="1302"/>
                    <a:pt x="3880" y="1154"/>
                  </a:cubicBezTo>
                  <a:lnTo>
                    <a:pt x="1" y="12771"/>
                  </a:lnTo>
                  <a:lnTo>
                    <a:pt x="5372" y="12771"/>
                  </a:lnTo>
                  <a:lnTo>
                    <a:pt x="5372"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
            <p:cNvSpPr/>
            <p:nvPr/>
          </p:nvSpPr>
          <p:spPr>
            <a:xfrm>
              <a:off x="1954475" y="4488200"/>
              <a:ext cx="612725" cy="481925"/>
            </a:xfrm>
            <a:custGeom>
              <a:avLst/>
              <a:gdLst/>
              <a:ahLst/>
              <a:cxnLst/>
              <a:rect l="l" t="t" r="r" b="b"/>
              <a:pathLst>
                <a:path w="24509" h="19277" extrusionOk="0">
                  <a:moveTo>
                    <a:pt x="2010" y="0"/>
                  </a:moveTo>
                  <a:cubicBezTo>
                    <a:pt x="777" y="1134"/>
                    <a:pt x="1" y="2706"/>
                    <a:pt x="1" y="4536"/>
                  </a:cubicBezTo>
                  <a:lnTo>
                    <a:pt x="1" y="19276"/>
                  </a:lnTo>
                  <a:lnTo>
                    <a:pt x="24509" y="19276"/>
                  </a:lnTo>
                  <a:lnTo>
                    <a:pt x="24509" y="7659"/>
                  </a:lnTo>
                  <a:cubicBezTo>
                    <a:pt x="20053" y="5709"/>
                    <a:pt x="14881" y="5570"/>
                    <a:pt x="10166" y="4158"/>
                  </a:cubicBezTo>
                  <a:cubicBezTo>
                    <a:pt x="7242" y="3263"/>
                    <a:pt x="4477" y="1850"/>
                    <a:pt x="2010"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
            <p:cNvSpPr/>
            <p:nvPr/>
          </p:nvSpPr>
          <p:spPr>
            <a:xfrm>
              <a:off x="1954475" y="4449400"/>
              <a:ext cx="612725" cy="520725"/>
            </a:xfrm>
            <a:custGeom>
              <a:avLst/>
              <a:gdLst/>
              <a:ahLst/>
              <a:cxnLst/>
              <a:rect l="l" t="t" r="r" b="b"/>
              <a:pathLst>
                <a:path w="24509" h="20829" extrusionOk="0">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83" y="1"/>
                    <a:pt x="18441" y="1"/>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
            <p:cNvSpPr/>
            <p:nvPr/>
          </p:nvSpPr>
          <p:spPr>
            <a:xfrm>
              <a:off x="2716875" y="4417075"/>
              <a:ext cx="650025" cy="553050"/>
            </a:xfrm>
            <a:custGeom>
              <a:avLst/>
              <a:gdLst/>
              <a:ahLst/>
              <a:cxnLst/>
              <a:rect l="l" t="t" r="r" b="b"/>
              <a:pathLst>
                <a:path w="26001" h="22122" extrusionOk="0">
                  <a:moveTo>
                    <a:pt x="6466" y="1"/>
                  </a:moveTo>
                  <a:cubicBezTo>
                    <a:pt x="2885" y="1"/>
                    <a:pt x="0" y="2905"/>
                    <a:pt x="0" y="6466"/>
                  </a:cubicBezTo>
                  <a:lnTo>
                    <a:pt x="0" y="22121"/>
                  </a:lnTo>
                  <a:lnTo>
                    <a:pt x="26000" y="22121"/>
                  </a:lnTo>
                  <a:lnTo>
                    <a:pt x="26000" y="6466"/>
                  </a:lnTo>
                  <a:cubicBezTo>
                    <a:pt x="26000" y="2885"/>
                    <a:pt x="23096" y="1"/>
                    <a:pt x="1953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
            <p:cNvSpPr/>
            <p:nvPr/>
          </p:nvSpPr>
          <p:spPr>
            <a:xfrm>
              <a:off x="2716875" y="4449400"/>
              <a:ext cx="612725" cy="520725"/>
            </a:xfrm>
            <a:custGeom>
              <a:avLst/>
              <a:gdLst/>
              <a:ahLst/>
              <a:cxnLst/>
              <a:rect l="l" t="t" r="r" b="b"/>
              <a:pathLst>
                <a:path w="24509" h="20829" extrusionOk="0">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
            <p:cNvSpPr/>
            <p:nvPr/>
          </p:nvSpPr>
          <p:spPr>
            <a:xfrm>
              <a:off x="3232600" y="4650825"/>
              <a:ext cx="134300" cy="319300"/>
            </a:xfrm>
            <a:custGeom>
              <a:avLst/>
              <a:gdLst/>
              <a:ahLst/>
              <a:cxnLst/>
              <a:rect l="l" t="t" r="r" b="b"/>
              <a:pathLst>
                <a:path w="5372" h="12772" extrusionOk="0">
                  <a:moveTo>
                    <a:pt x="5371" y="0"/>
                  </a:moveTo>
                  <a:cubicBezTo>
                    <a:pt x="5089" y="1009"/>
                    <a:pt x="4906" y="1390"/>
                    <a:pt x="4548" y="1390"/>
                  </a:cubicBezTo>
                  <a:cubicBezTo>
                    <a:pt x="4375" y="1390"/>
                    <a:pt x="4163" y="1302"/>
                    <a:pt x="3879" y="1154"/>
                  </a:cubicBezTo>
                  <a:lnTo>
                    <a:pt x="0" y="12771"/>
                  </a:lnTo>
                  <a:lnTo>
                    <a:pt x="5371" y="12771"/>
                  </a:lnTo>
                  <a:lnTo>
                    <a:pt x="5371"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
            <p:cNvSpPr/>
            <p:nvPr/>
          </p:nvSpPr>
          <p:spPr>
            <a:xfrm>
              <a:off x="2716875" y="4488200"/>
              <a:ext cx="612225" cy="481925"/>
            </a:xfrm>
            <a:custGeom>
              <a:avLst/>
              <a:gdLst/>
              <a:ahLst/>
              <a:cxnLst/>
              <a:rect l="l" t="t" r="r" b="b"/>
              <a:pathLst>
                <a:path w="24489" h="19277" extrusionOk="0">
                  <a:moveTo>
                    <a:pt x="2010" y="0"/>
                  </a:moveTo>
                  <a:cubicBezTo>
                    <a:pt x="776" y="1134"/>
                    <a:pt x="0" y="2706"/>
                    <a:pt x="0" y="4536"/>
                  </a:cubicBezTo>
                  <a:lnTo>
                    <a:pt x="0" y="19276"/>
                  </a:lnTo>
                  <a:lnTo>
                    <a:pt x="24488" y="19276"/>
                  </a:lnTo>
                  <a:lnTo>
                    <a:pt x="24488" y="7659"/>
                  </a:lnTo>
                  <a:cubicBezTo>
                    <a:pt x="20032" y="5709"/>
                    <a:pt x="14860" y="5570"/>
                    <a:pt x="10166" y="4158"/>
                  </a:cubicBezTo>
                  <a:cubicBezTo>
                    <a:pt x="7221" y="3263"/>
                    <a:pt x="4476" y="1850"/>
                    <a:pt x="2010"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
            <p:cNvSpPr/>
            <p:nvPr/>
          </p:nvSpPr>
          <p:spPr>
            <a:xfrm>
              <a:off x="2717375" y="4449400"/>
              <a:ext cx="612225" cy="520725"/>
            </a:xfrm>
            <a:custGeom>
              <a:avLst/>
              <a:gdLst/>
              <a:ahLst/>
              <a:cxnLst/>
              <a:rect l="l" t="t" r="r" b="b"/>
              <a:pathLst>
                <a:path w="24489" h="20829" extrusionOk="0">
                  <a:moveTo>
                    <a:pt x="6068" y="1"/>
                  </a:moveTo>
                  <a:cubicBezTo>
                    <a:pt x="2706" y="1"/>
                    <a:pt x="0" y="2726"/>
                    <a:pt x="0" y="6088"/>
                  </a:cubicBezTo>
                  <a:lnTo>
                    <a:pt x="0" y="6207"/>
                  </a:lnTo>
                  <a:cubicBezTo>
                    <a:pt x="0" y="2885"/>
                    <a:pt x="2706" y="160"/>
                    <a:pt x="6028" y="160"/>
                  </a:cubicBezTo>
                  <a:lnTo>
                    <a:pt x="18262" y="160"/>
                  </a:lnTo>
                  <a:cubicBezTo>
                    <a:pt x="21584" y="160"/>
                    <a:pt x="24269" y="2885"/>
                    <a:pt x="24269" y="6207"/>
                  </a:cubicBezTo>
                  <a:lnTo>
                    <a:pt x="24269" y="20828"/>
                  </a:lnTo>
                  <a:lnTo>
                    <a:pt x="24488" y="20828"/>
                  </a:lnTo>
                  <a:lnTo>
                    <a:pt x="24488" y="6088"/>
                  </a:lnTo>
                  <a:cubicBezTo>
                    <a:pt x="24468" y="2726"/>
                    <a:pt x="21763" y="1"/>
                    <a:pt x="18401" y="1"/>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
            <p:cNvSpPr/>
            <p:nvPr/>
          </p:nvSpPr>
          <p:spPr>
            <a:xfrm>
              <a:off x="3479750" y="4417075"/>
              <a:ext cx="650025" cy="553050"/>
            </a:xfrm>
            <a:custGeom>
              <a:avLst/>
              <a:gdLst/>
              <a:ahLst/>
              <a:cxnLst/>
              <a:rect l="l" t="t" r="r" b="b"/>
              <a:pathLst>
                <a:path w="26001" h="22122" extrusionOk="0">
                  <a:moveTo>
                    <a:pt x="6446" y="1"/>
                  </a:moveTo>
                  <a:cubicBezTo>
                    <a:pt x="2885" y="1"/>
                    <a:pt x="1" y="2905"/>
                    <a:pt x="1" y="6466"/>
                  </a:cubicBezTo>
                  <a:lnTo>
                    <a:pt x="1" y="22121"/>
                  </a:lnTo>
                  <a:lnTo>
                    <a:pt x="26001" y="22121"/>
                  </a:lnTo>
                  <a:lnTo>
                    <a:pt x="26001" y="6466"/>
                  </a:lnTo>
                  <a:cubicBezTo>
                    <a:pt x="26001" y="2885"/>
                    <a:pt x="23096" y="1"/>
                    <a:pt x="1953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
            <p:cNvSpPr/>
            <p:nvPr/>
          </p:nvSpPr>
          <p:spPr>
            <a:xfrm>
              <a:off x="3479250" y="4449400"/>
              <a:ext cx="613225" cy="520725"/>
            </a:xfrm>
            <a:custGeom>
              <a:avLst/>
              <a:gdLst/>
              <a:ahLst/>
              <a:cxnLst/>
              <a:rect l="l" t="t" r="r" b="b"/>
              <a:pathLst>
                <a:path w="24529" h="20829" extrusionOk="0">
                  <a:moveTo>
                    <a:pt x="6108" y="1"/>
                  </a:moveTo>
                  <a:cubicBezTo>
                    <a:pt x="2746" y="1"/>
                    <a:pt x="1" y="2726"/>
                    <a:pt x="1" y="6088"/>
                  </a:cubicBezTo>
                  <a:lnTo>
                    <a:pt x="1" y="20828"/>
                  </a:lnTo>
                  <a:lnTo>
                    <a:pt x="24529" y="20828"/>
                  </a:lnTo>
                  <a:lnTo>
                    <a:pt x="24529" y="6088"/>
                  </a:lnTo>
                  <a:cubicBezTo>
                    <a:pt x="24529" y="2726"/>
                    <a:pt x="21803" y="1"/>
                    <a:pt x="1844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
            <p:cNvSpPr/>
            <p:nvPr/>
          </p:nvSpPr>
          <p:spPr>
            <a:xfrm>
              <a:off x="3994975" y="4650825"/>
              <a:ext cx="134300" cy="319300"/>
            </a:xfrm>
            <a:custGeom>
              <a:avLst/>
              <a:gdLst/>
              <a:ahLst/>
              <a:cxnLst/>
              <a:rect l="l" t="t" r="r" b="b"/>
              <a:pathLst>
                <a:path w="5372" h="12772" extrusionOk="0">
                  <a:moveTo>
                    <a:pt x="5372" y="0"/>
                  </a:moveTo>
                  <a:cubicBezTo>
                    <a:pt x="5089" y="1009"/>
                    <a:pt x="4907" y="1390"/>
                    <a:pt x="4548" y="1390"/>
                  </a:cubicBezTo>
                  <a:cubicBezTo>
                    <a:pt x="4376" y="1390"/>
                    <a:pt x="4163" y="1302"/>
                    <a:pt x="3880" y="1154"/>
                  </a:cubicBezTo>
                  <a:lnTo>
                    <a:pt x="1" y="12771"/>
                  </a:lnTo>
                  <a:lnTo>
                    <a:pt x="5372" y="12771"/>
                  </a:lnTo>
                  <a:lnTo>
                    <a:pt x="5372"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
            <p:cNvSpPr/>
            <p:nvPr/>
          </p:nvSpPr>
          <p:spPr>
            <a:xfrm>
              <a:off x="3479250" y="4488200"/>
              <a:ext cx="612725" cy="481925"/>
            </a:xfrm>
            <a:custGeom>
              <a:avLst/>
              <a:gdLst/>
              <a:ahLst/>
              <a:cxnLst/>
              <a:rect l="l" t="t" r="r" b="b"/>
              <a:pathLst>
                <a:path w="24509" h="19277" extrusionOk="0">
                  <a:moveTo>
                    <a:pt x="2030" y="0"/>
                  </a:moveTo>
                  <a:cubicBezTo>
                    <a:pt x="777" y="1134"/>
                    <a:pt x="1" y="2706"/>
                    <a:pt x="1" y="4536"/>
                  </a:cubicBezTo>
                  <a:lnTo>
                    <a:pt x="1" y="19276"/>
                  </a:lnTo>
                  <a:lnTo>
                    <a:pt x="24509" y="19276"/>
                  </a:lnTo>
                  <a:lnTo>
                    <a:pt x="24509" y="7659"/>
                  </a:lnTo>
                  <a:cubicBezTo>
                    <a:pt x="20053" y="5709"/>
                    <a:pt x="14881" y="5570"/>
                    <a:pt x="10186" y="4158"/>
                  </a:cubicBezTo>
                  <a:cubicBezTo>
                    <a:pt x="7242" y="3263"/>
                    <a:pt x="4477" y="1850"/>
                    <a:pt x="2030"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
            <p:cNvSpPr/>
            <p:nvPr/>
          </p:nvSpPr>
          <p:spPr>
            <a:xfrm>
              <a:off x="3479250" y="4449400"/>
              <a:ext cx="612725" cy="520725"/>
            </a:xfrm>
            <a:custGeom>
              <a:avLst/>
              <a:gdLst/>
              <a:ahLst/>
              <a:cxnLst/>
              <a:rect l="l" t="t" r="r" b="b"/>
              <a:pathLst>
                <a:path w="24509" h="20829" extrusionOk="0">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63" y="1"/>
                    <a:pt x="18402" y="1"/>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
            <p:cNvSpPr/>
            <p:nvPr/>
          </p:nvSpPr>
          <p:spPr>
            <a:xfrm>
              <a:off x="6528800" y="4417075"/>
              <a:ext cx="650025" cy="553050"/>
            </a:xfrm>
            <a:custGeom>
              <a:avLst/>
              <a:gdLst/>
              <a:ahLst/>
              <a:cxnLst/>
              <a:rect l="l" t="t" r="r" b="b"/>
              <a:pathLst>
                <a:path w="26001" h="22122" extrusionOk="0">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
            <p:cNvSpPr/>
            <p:nvPr/>
          </p:nvSpPr>
          <p:spPr>
            <a:xfrm>
              <a:off x="6566100" y="4449400"/>
              <a:ext cx="612725" cy="520725"/>
            </a:xfrm>
            <a:custGeom>
              <a:avLst/>
              <a:gdLst/>
              <a:ahLst/>
              <a:cxnLst/>
              <a:rect l="l" t="t" r="r" b="b"/>
              <a:pathLst>
                <a:path w="24509" h="20829" extrusionOk="0">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
            <p:cNvSpPr/>
            <p:nvPr/>
          </p:nvSpPr>
          <p:spPr>
            <a:xfrm>
              <a:off x="6528800" y="4650825"/>
              <a:ext cx="134300" cy="319300"/>
            </a:xfrm>
            <a:custGeom>
              <a:avLst/>
              <a:gdLst/>
              <a:ahLst/>
              <a:cxnLst/>
              <a:rect l="l" t="t" r="r" b="b"/>
              <a:pathLst>
                <a:path w="5372" h="12772" extrusionOk="0">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
            <p:cNvSpPr/>
            <p:nvPr/>
          </p:nvSpPr>
          <p:spPr>
            <a:xfrm>
              <a:off x="6566600" y="4488200"/>
              <a:ext cx="612225" cy="481925"/>
            </a:xfrm>
            <a:custGeom>
              <a:avLst/>
              <a:gdLst/>
              <a:ahLst/>
              <a:cxnLst/>
              <a:rect l="l" t="t" r="r" b="b"/>
              <a:pathLst>
                <a:path w="24489" h="19277" extrusionOk="0">
                  <a:moveTo>
                    <a:pt x="22479" y="0"/>
                  </a:moveTo>
                  <a:cubicBezTo>
                    <a:pt x="20013" y="1850"/>
                    <a:pt x="17268" y="3263"/>
                    <a:pt x="14323" y="4158"/>
                  </a:cubicBezTo>
                  <a:cubicBezTo>
                    <a:pt x="9629" y="5570"/>
                    <a:pt x="4457" y="5709"/>
                    <a:pt x="1" y="7659"/>
                  </a:cubicBezTo>
                  <a:lnTo>
                    <a:pt x="1" y="19276"/>
                  </a:lnTo>
                  <a:lnTo>
                    <a:pt x="24489" y="19276"/>
                  </a:lnTo>
                  <a:lnTo>
                    <a:pt x="24489" y="4536"/>
                  </a:lnTo>
                  <a:cubicBezTo>
                    <a:pt x="24489" y="2706"/>
                    <a:pt x="23733" y="1134"/>
                    <a:pt x="22479" y="0"/>
                  </a:cubicBezTo>
                  <a:close/>
                </a:path>
              </a:pathLst>
            </a:custGeom>
            <a:solidFill>
              <a:srgbClr val="45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
            <p:cNvSpPr/>
            <p:nvPr/>
          </p:nvSpPr>
          <p:spPr>
            <a:xfrm>
              <a:off x="6566600" y="4449400"/>
              <a:ext cx="611725" cy="520725"/>
            </a:xfrm>
            <a:custGeom>
              <a:avLst/>
              <a:gdLst/>
              <a:ahLst/>
              <a:cxnLst/>
              <a:rect l="l" t="t" r="r" b="b"/>
              <a:pathLst>
                <a:path w="24469" h="20829" extrusionOk="0">
                  <a:moveTo>
                    <a:pt x="6068" y="1"/>
                  </a:moveTo>
                  <a:cubicBezTo>
                    <a:pt x="2706" y="1"/>
                    <a:pt x="1" y="2726"/>
                    <a:pt x="1" y="6088"/>
                  </a:cubicBezTo>
                  <a:lnTo>
                    <a:pt x="1" y="20828"/>
                  </a:lnTo>
                  <a:lnTo>
                    <a:pt x="200" y="20828"/>
                  </a:lnTo>
                  <a:lnTo>
                    <a:pt x="200" y="6207"/>
                  </a:lnTo>
                  <a:cubicBezTo>
                    <a:pt x="200" y="2885"/>
                    <a:pt x="2885" y="160"/>
                    <a:pt x="6207" y="160"/>
                  </a:cubicBezTo>
                  <a:lnTo>
                    <a:pt x="18461" y="160"/>
                  </a:lnTo>
                  <a:cubicBezTo>
                    <a:pt x="21763" y="160"/>
                    <a:pt x="24469" y="2885"/>
                    <a:pt x="24469" y="6207"/>
                  </a:cubicBezTo>
                  <a:lnTo>
                    <a:pt x="24469" y="6088"/>
                  </a:lnTo>
                  <a:cubicBezTo>
                    <a:pt x="24469" y="2726"/>
                    <a:pt x="21763" y="1"/>
                    <a:pt x="18401"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
            <p:cNvSpPr/>
            <p:nvPr/>
          </p:nvSpPr>
          <p:spPr>
            <a:xfrm>
              <a:off x="5766425" y="4417075"/>
              <a:ext cx="650500" cy="553050"/>
            </a:xfrm>
            <a:custGeom>
              <a:avLst/>
              <a:gdLst/>
              <a:ahLst/>
              <a:cxnLst/>
              <a:rect l="l" t="t" r="r" b="b"/>
              <a:pathLst>
                <a:path w="26020" h="22122" extrusionOk="0">
                  <a:moveTo>
                    <a:pt x="6465" y="1"/>
                  </a:moveTo>
                  <a:cubicBezTo>
                    <a:pt x="292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
            <p:cNvSpPr/>
            <p:nvPr/>
          </p:nvSpPr>
          <p:spPr>
            <a:xfrm>
              <a:off x="5803225" y="4449400"/>
              <a:ext cx="613225" cy="520725"/>
            </a:xfrm>
            <a:custGeom>
              <a:avLst/>
              <a:gdLst/>
              <a:ahLst/>
              <a:cxnLst/>
              <a:rect l="l" t="t" r="r" b="b"/>
              <a:pathLst>
                <a:path w="24529" h="20829" extrusionOk="0">
                  <a:moveTo>
                    <a:pt x="6088" y="1"/>
                  </a:moveTo>
                  <a:cubicBezTo>
                    <a:pt x="2726" y="1"/>
                    <a:pt x="0" y="2726"/>
                    <a:pt x="0" y="6088"/>
                  </a:cubicBezTo>
                  <a:lnTo>
                    <a:pt x="0" y="20828"/>
                  </a:lnTo>
                  <a:lnTo>
                    <a:pt x="24528" y="20828"/>
                  </a:lnTo>
                  <a:lnTo>
                    <a:pt x="24528" y="6088"/>
                  </a:lnTo>
                  <a:cubicBezTo>
                    <a:pt x="24528" y="2726"/>
                    <a:pt x="21783" y="1"/>
                    <a:pt x="1842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
            <p:cNvSpPr/>
            <p:nvPr/>
          </p:nvSpPr>
          <p:spPr>
            <a:xfrm>
              <a:off x="5766425" y="4650825"/>
              <a:ext cx="134300" cy="319300"/>
            </a:xfrm>
            <a:custGeom>
              <a:avLst/>
              <a:gdLst/>
              <a:ahLst/>
              <a:cxnLst/>
              <a:rect l="l" t="t" r="r" b="b"/>
              <a:pathLst>
                <a:path w="5372" h="12772" extrusionOk="0">
                  <a:moveTo>
                    <a:pt x="0" y="0"/>
                  </a:moveTo>
                  <a:lnTo>
                    <a:pt x="0" y="12771"/>
                  </a:lnTo>
                  <a:lnTo>
                    <a:pt x="5371" y="12771"/>
                  </a:lnTo>
                  <a:lnTo>
                    <a:pt x="1492" y="1154"/>
                  </a:lnTo>
                  <a:cubicBezTo>
                    <a:pt x="1209" y="1302"/>
                    <a:pt x="998" y="1390"/>
                    <a:pt x="828" y="1390"/>
                  </a:cubicBezTo>
                  <a:cubicBezTo>
                    <a:pt x="474" y="1390"/>
                    <a:pt x="296" y="1009"/>
                    <a:pt x="0"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
            <p:cNvSpPr/>
            <p:nvPr/>
          </p:nvSpPr>
          <p:spPr>
            <a:xfrm>
              <a:off x="5803725" y="4488200"/>
              <a:ext cx="612725" cy="481925"/>
            </a:xfrm>
            <a:custGeom>
              <a:avLst/>
              <a:gdLst/>
              <a:ahLst/>
              <a:cxnLst/>
              <a:rect l="l" t="t" r="r" b="b"/>
              <a:pathLst>
                <a:path w="24509" h="19277" extrusionOk="0">
                  <a:moveTo>
                    <a:pt x="22479" y="0"/>
                  </a:moveTo>
                  <a:cubicBezTo>
                    <a:pt x="20032" y="1850"/>
                    <a:pt x="17267" y="3263"/>
                    <a:pt x="14323" y="4158"/>
                  </a:cubicBezTo>
                  <a:cubicBezTo>
                    <a:pt x="9628" y="5570"/>
                    <a:pt x="4456" y="5709"/>
                    <a:pt x="0" y="7659"/>
                  </a:cubicBezTo>
                  <a:lnTo>
                    <a:pt x="0" y="19276"/>
                  </a:lnTo>
                  <a:lnTo>
                    <a:pt x="24508" y="19276"/>
                  </a:lnTo>
                  <a:lnTo>
                    <a:pt x="24508" y="4536"/>
                  </a:lnTo>
                  <a:cubicBezTo>
                    <a:pt x="24508" y="2706"/>
                    <a:pt x="23732" y="1134"/>
                    <a:pt x="22479"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
            <p:cNvSpPr/>
            <p:nvPr/>
          </p:nvSpPr>
          <p:spPr>
            <a:xfrm>
              <a:off x="5803725" y="4449400"/>
              <a:ext cx="612725" cy="520725"/>
            </a:xfrm>
            <a:custGeom>
              <a:avLst/>
              <a:gdLst/>
              <a:ahLst/>
              <a:cxnLst/>
              <a:rect l="l" t="t" r="r" b="b"/>
              <a:pathLst>
                <a:path w="24509" h="20829" extrusionOk="0">
                  <a:moveTo>
                    <a:pt x="6087" y="1"/>
                  </a:moveTo>
                  <a:cubicBezTo>
                    <a:pt x="2745" y="1"/>
                    <a:pt x="0" y="2726"/>
                    <a:pt x="0" y="6088"/>
                  </a:cubicBezTo>
                  <a:lnTo>
                    <a:pt x="0" y="20828"/>
                  </a:lnTo>
                  <a:lnTo>
                    <a:pt x="219" y="20828"/>
                  </a:lnTo>
                  <a:lnTo>
                    <a:pt x="219" y="6207"/>
                  </a:lnTo>
                  <a:cubicBezTo>
                    <a:pt x="219" y="2885"/>
                    <a:pt x="2905" y="160"/>
                    <a:pt x="6247" y="160"/>
                  </a:cubicBezTo>
                  <a:lnTo>
                    <a:pt x="18481" y="160"/>
                  </a:lnTo>
                  <a:cubicBezTo>
                    <a:pt x="21783" y="160"/>
                    <a:pt x="24508" y="2885"/>
                    <a:pt x="24508" y="6207"/>
                  </a:cubicBezTo>
                  <a:lnTo>
                    <a:pt x="24508" y="6088"/>
                  </a:lnTo>
                  <a:cubicBezTo>
                    <a:pt x="24508" y="2726"/>
                    <a:pt x="21783" y="1"/>
                    <a:pt x="18441" y="1"/>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
            <p:cNvSpPr/>
            <p:nvPr/>
          </p:nvSpPr>
          <p:spPr>
            <a:xfrm>
              <a:off x="5004025" y="4417075"/>
              <a:ext cx="650025" cy="553050"/>
            </a:xfrm>
            <a:custGeom>
              <a:avLst/>
              <a:gdLst/>
              <a:ahLst/>
              <a:cxnLst/>
              <a:rect l="l" t="t" r="r" b="b"/>
              <a:pathLst>
                <a:path w="26001" h="22122" extrusionOk="0">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
            <p:cNvSpPr/>
            <p:nvPr/>
          </p:nvSpPr>
          <p:spPr>
            <a:xfrm>
              <a:off x="5041325" y="4449400"/>
              <a:ext cx="612725" cy="520725"/>
            </a:xfrm>
            <a:custGeom>
              <a:avLst/>
              <a:gdLst/>
              <a:ahLst/>
              <a:cxnLst/>
              <a:rect l="l" t="t" r="r" b="b"/>
              <a:pathLst>
                <a:path w="24509" h="20829" extrusionOk="0">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
            <p:cNvSpPr/>
            <p:nvPr/>
          </p:nvSpPr>
          <p:spPr>
            <a:xfrm>
              <a:off x="5004025" y="4650825"/>
              <a:ext cx="134300" cy="319300"/>
            </a:xfrm>
            <a:custGeom>
              <a:avLst/>
              <a:gdLst/>
              <a:ahLst/>
              <a:cxnLst/>
              <a:rect l="l" t="t" r="r" b="b"/>
              <a:pathLst>
                <a:path w="5372" h="12772" extrusionOk="0">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
            <p:cNvSpPr/>
            <p:nvPr/>
          </p:nvSpPr>
          <p:spPr>
            <a:xfrm>
              <a:off x="5041825" y="4488200"/>
              <a:ext cx="612225" cy="481925"/>
            </a:xfrm>
            <a:custGeom>
              <a:avLst/>
              <a:gdLst/>
              <a:ahLst/>
              <a:cxnLst/>
              <a:rect l="l" t="t" r="r" b="b"/>
              <a:pathLst>
                <a:path w="24489" h="19277" extrusionOk="0">
                  <a:moveTo>
                    <a:pt x="22479" y="0"/>
                  </a:moveTo>
                  <a:cubicBezTo>
                    <a:pt x="20013" y="1850"/>
                    <a:pt x="17248" y="3263"/>
                    <a:pt x="14323" y="4158"/>
                  </a:cubicBezTo>
                  <a:cubicBezTo>
                    <a:pt x="9629" y="5570"/>
                    <a:pt x="4457" y="5709"/>
                    <a:pt x="1" y="7659"/>
                  </a:cubicBezTo>
                  <a:lnTo>
                    <a:pt x="1" y="19276"/>
                  </a:lnTo>
                  <a:lnTo>
                    <a:pt x="24489" y="19276"/>
                  </a:lnTo>
                  <a:lnTo>
                    <a:pt x="24489" y="4536"/>
                  </a:lnTo>
                  <a:cubicBezTo>
                    <a:pt x="24489" y="2706"/>
                    <a:pt x="23713" y="1134"/>
                    <a:pt x="22479"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
            <p:cNvSpPr/>
            <p:nvPr/>
          </p:nvSpPr>
          <p:spPr>
            <a:xfrm>
              <a:off x="5041325" y="4449400"/>
              <a:ext cx="612225" cy="520725"/>
            </a:xfrm>
            <a:custGeom>
              <a:avLst/>
              <a:gdLst/>
              <a:ahLst/>
              <a:cxnLst/>
              <a:rect l="l" t="t" r="r" b="b"/>
              <a:pathLst>
                <a:path w="24489" h="20829" extrusionOk="0">
                  <a:moveTo>
                    <a:pt x="6088" y="1"/>
                  </a:moveTo>
                  <a:cubicBezTo>
                    <a:pt x="2726" y="1"/>
                    <a:pt x="21" y="2726"/>
                    <a:pt x="1" y="6088"/>
                  </a:cubicBezTo>
                  <a:lnTo>
                    <a:pt x="1" y="20828"/>
                  </a:lnTo>
                  <a:lnTo>
                    <a:pt x="220" y="20828"/>
                  </a:lnTo>
                  <a:lnTo>
                    <a:pt x="220" y="6207"/>
                  </a:lnTo>
                  <a:cubicBezTo>
                    <a:pt x="220" y="2885"/>
                    <a:pt x="2905" y="160"/>
                    <a:pt x="6227" y="160"/>
                  </a:cubicBezTo>
                  <a:lnTo>
                    <a:pt x="18461" y="160"/>
                  </a:lnTo>
                  <a:cubicBezTo>
                    <a:pt x="21783" y="160"/>
                    <a:pt x="24489" y="2885"/>
                    <a:pt x="24489" y="6207"/>
                  </a:cubicBezTo>
                  <a:lnTo>
                    <a:pt x="24489" y="6088"/>
                  </a:lnTo>
                  <a:cubicBezTo>
                    <a:pt x="24489" y="2726"/>
                    <a:pt x="21783" y="1"/>
                    <a:pt x="18421" y="1"/>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
            <p:cNvSpPr/>
            <p:nvPr/>
          </p:nvSpPr>
          <p:spPr>
            <a:xfrm>
              <a:off x="4241650" y="4417075"/>
              <a:ext cx="650500" cy="553050"/>
            </a:xfrm>
            <a:custGeom>
              <a:avLst/>
              <a:gdLst/>
              <a:ahLst/>
              <a:cxnLst/>
              <a:rect l="l" t="t" r="r" b="b"/>
              <a:pathLst>
                <a:path w="26020" h="22122" extrusionOk="0">
                  <a:moveTo>
                    <a:pt x="6465" y="1"/>
                  </a:moveTo>
                  <a:cubicBezTo>
                    <a:pt x="290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
            <p:cNvSpPr/>
            <p:nvPr/>
          </p:nvSpPr>
          <p:spPr>
            <a:xfrm>
              <a:off x="4278450" y="4449400"/>
              <a:ext cx="612725" cy="520725"/>
            </a:xfrm>
            <a:custGeom>
              <a:avLst/>
              <a:gdLst/>
              <a:ahLst/>
              <a:cxnLst/>
              <a:rect l="l" t="t" r="r" b="b"/>
              <a:pathLst>
                <a:path w="24509" h="20829" extrusionOk="0">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
            <p:cNvSpPr/>
            <p:nvPr/>
          </p:nvSpPr>
          <p:spPr>
            <a:xfrm>
              <a:off x="4241650" y="4650825"/>
              <a:ext cx="134300" cy="319300"/>
            </a:xfrm>
            <a:custGeom>
              <a:avLst/>
              <a:gdLst/>
              <a:ahLst/>
              <a:cxnLst/>
              <a:rect l="l" t="t" r="r" b="b"/>
              <a:pathLst>
                <a:path w="5372" h="12772" extrusionOk="0">
                  <a:moveTo>
                    <a:pt x="0" y="0"/>
                  </a:moveTo>
                  <a:lnTo>
                    <a:pt x="0" y="12771"/>
                  </a:lnTo>
                  <a:lnTo>
                    <a:pt x="5371" y="12771"/>
                  </a:lnTo>
                  <a:lnTo>
                    <a:pt x="1492" y="1154"/>
                  </a:lnTo>
                  <a:cubicBezTo>
                    <a:pt x="1209" y="1302"/>
                    <a:pt x="996" y="1390"/>
                    <a:pt x="824" y="1390"/>
                  </a:cubicBezTo>
                  <a:cubicBezTo>
                    <a:pt x="465" y="1390"/>
                    <a:pt x="283" y="1009"/>
                    <a:pt x="0"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
            <p:cNvSpPr/>
            <p:nvPr/>
          </p:nvSpPr>
          <p:spPr>
            <a:xfrm>
              <a:off x="4278950" y="4488200"/>
              <a:ext cx="612225" cy="481925"/>
            </a:xfrm>
            <a:custGeom>
              <a:avLst/>
              <a:gdLst/>
              <a:ahLst/>
              <a:cxnLst/>
              <a:rect l="l" t="t" r="r" b="b"/>
              <a:pathLst>
                <a:path w="24489" h="19277" extrusionOk="0">
                  <a:moveTo>
                    <a:pt x="22479" y="0"/>
                  </a:moveTo>
                  <a:cubicBezTo>
                    <a:pt x="20012" y="1850"/>
                    <a:pt x="17267" y="3263"/>
                    <a:pt x="14323" y="4158"/>
                  </a:cubicBezTo>
                  <a:cubicBezTo>
                    <a:pt x="9628" y="5570"/>
                    <a:pt x="4456" y="5709"/>
                    <a:pt x="0" y="7659"/>
                  </a:cubicBezTo>
                  <a:lnTo>
                    <a:pt x="0" y="19276"/>
                  </a:lnTo>
                  <a:lnTo>
                    <a:pt x="24488" y="19276"/>
                  </a:lnTo>
                  <a:lnTo>
                    <a:pt x="24488" y="4536"/>
                  </a:lnTo>
                  <a:cubicBezTo>
                    <a:pt x="24488" y="2706"/>
                    <a:pt x="23732" y="1134"/>
                    <a:pt x="22479"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
            <p:cNvSpPr/>
            <p:nvPr/>
          </p:nvSpPr>
          <p:spPr>
            <a:xfrm>
              <a:off x="4278950" y="4449400"/>
              <a:ext cx="612225" cy="520725"/>
            </a:xfrm>
            <a:custGeom>
              <a:avLst/>
              <a:gdLst/>
              <a:ahLst/>
              <a:cxnLst/>
              <a:rect l="l" t="t" r="r" b="b"/>
              <a:pathLst>
                <a:path w="24489" h="20829" extrusionOk="0">
                  <a:moveTo>
                    <a:pt x="6087" y="1"/>
                  </a:moveTo>
                  <a:cubicBezTo>
                    <a:pt x="2746" y="1"/>
                    <a:pt x="0" y="2726"/>
                    <a:pt x="0" y="6088"/>
                  </a:cubicBezTo>
                  <a:lnTo>
                    <a:pt x="0" y="20828"/>
                  </a:lnTo>
                  <a:lnTo>
                    <a:pt x="219" y="20828"/>
                  </a:lnTo>
                  <a:lnTo>
                    <a:pt x="219" y="6207"/>
                  </a:lnTo>
                  <a:cubicBezTo>
                    <a:pt x="219" y="2885"/>
                    <a:pt x="2905" y="160"/>
                    <a:pt x="6247" y="160"/>
                  </a:cubicBezTo>
                  <a:lnTo>
                    <a:pt x="18481" y="160"/>
                  </a:lnTo>
                  <a:cubicBezTo>
                    <a:pt x="21783" y="160"/>
                    <a:pt x="24488" y="2885"/>
                    <a:pt x="24488" y="6207"/>
                  </a:cubicBezTo>
                  <a:lnTo>
                    <a:pt x="24488" y="6088"/>
                  </a:lnTo>
                  <a:cubicBezTo>
                    <a:pt x="24488" y="2726"/>
                    <a:pt x="21783" y="1"/>
                    <a:pt x="18421" y="1"/>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
            <p:cNvSpPr/>
            <p:nvPr/>
          </p:nvSpPr>
          <p:spPr>
            <a:xfrm>
              <a:off x="810650" y="4622475"/>
              <a:ext cx="650525" cy="553525"/>
            </a:xfrm>
            <a:custGeom>
              <a:avLst/>
              <a:gdLst/>
              <a:ahLst/>
              <a:cxnLst/>
              <a:rect l="l" t="t" r="r" b="b"/>
              <a:pathLst>
                <a:path w="26021" h="22141" extrusionOk="0">
                  <a:moveTo>
                    <a:pt x="6466" y="0"/>
                  </a:moveTo>
                  <a:cubicBezTo>
                    <a:pt x="2885" y="0"/>
                    <a:pt x="1" y="2925"/>
                    <a:pt x="1" y="6465"/>
                  </a:cubicBezTo>
                  <a:lnTo>
                    <a:pt x="1" y="22141"/>
                  </a:lnTo>
                  <a:lnTo>
                    <a:pt x="26020" y="22141"/>
                  </a:lnTo>
                  <a:lnTo>
                    <a:pt x="26020" y="6465"/>
                  </a:lnTo>
                  <a:cubicBezTo>
                    <a:pt x="26020" y="2885"/>
                    <a:pt x="23116" y="0"/>
                    <a:pt x="19555"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
            <p:cNvSpPr/>
            <p:nvPr/>
          </p:nvSpPr>
          <p:spPr>
            <a:xfrm>
              <a:off x="810650" y="4654800"/>
              <a:ext cx="613225" cy="521200"/>
            </a:xfrm>
            <a:custGeom>
              <a:avLst/>
              <a:gdLst/>
              <a:ahLst/>
              <a:cxnLst/>
              <a:rect l="l" t="t" r="r" b="b"/>
              <a:pathLst>
                <a:path w="24529" h="20848" extrusionOk="0">
                  <a:moveTo>
                    <a:pt x="6088" y="0"/>
                  </a:moveTo>
                  <a:cubicBezTo>
                    <a:pt x="2746" y="0"/>
                    <a:pt x="1" y="2746"/>
                    <a:pt x="1" y="6107"/>
                  </a:cubicBezTo>
                  <a:lnTo>
                    <a:pt x="1" y="20848"/>
                  </a:lnTo>
                  <a:lnTo>
                    <a:pt x="24528" y="20848"/>
                  </a:lnTo>
                  <a:lnTo>
                    <a:pt x="24528" y="6107"/>
                  </a:lnTo>
                  <a:cubicBezTo>
                    <a:pt x="24528" y="2746"/>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
            <p:cNvSpPr/>
            <p:nvPr/>
          </p:nvSpPr>
          <p:spPr>
            <a:xfrm>
              <a:off x="1326875" y="4856200"/>
              <a:ext cx="134300" cy="319800"/>
            </a:xfrm>
            <a:custGeom>
              <a:avLst/>
              <a:gdLst/>
              <a:ahLst/>
              <a:cxnLst/>
              <a:rect l="l" t="t" r="r" b="b"/>
              <a:pathLst>
                <a:path w="5372" h="12792" extrusionOk="0">
                  <a:moveTo>
                    <a:pt x="5371" y="1"/>
                  </a:moveTo>
                  <a:cubicBezTo>
                    <a:pt x="5073" y="1017"/>
                    <a:pt x="4886" y="1406"/>
                    <a:pt x="4527" y="1406"/>
                  </a:cubicBezTo>
                  <a:cubicBezTo>
                    <a:pt x="4358" y="1406"/>
                    <a:pt x="4152" y="1320"/>
                    <a:pt x="3879" y="1175"/>
                  </a:cubicBezTo>
                  <a:lnTo>
                    <a:pt x="0" y="12792"/>
                  </a:lnTo>
                  <a:lnTo>
                    <a:pt x="5371" y="12792"/>
                  </a:lnTo>
                  <a:lnTo>
                    <a:pt x="5371"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
            <p:cNvSpPr/>
            <p:nvPr/>
          </p:nvSpPr>
          <p:spPr>
            <a:xfrm>
              <a:off x="810650" y="4729400"/>
              <a:ext cx="612225" cy="481925"/>
            </a:xfrm>
            <a:custGeom>
              <a:avLst/>
              <a:gdLst/>
              <a:ahLst/>
              <a:cxnLst/>
              <a:rect l="l" t="t" r="r" b="b"/>
              <a:pathLst>
                <a:path w="24489" h="19277" extrusionOk="0">
                  <a:moveTo>
                    <a:pt x="2010" y="0"/>
                  </a:moveTo>
                  <a:cubicBezTo>
                    <a:pt x="777" y="1114"/>
                    <a:pt x="1" y="2706"/>
                    <a:pt x="1" y="4536"/>
                  </a:cubicBezTo>
                  <a:lnTo>
                    <a:pt x="1" y="19276"/>
                  </a:lnTo>
                  <a:lnTo>
                    <a:pt x="24489" y="19276"/>
                  </a:lnTo>
                  <a:lnTo>
                    <a:pt x="24489" y="7659"/>
                  </a:lnTo>
                  <a:cubicBezTo>
                    <a:pt x="20053" y="5709"/>
                    <a:pt x="14880" y="5570"/>
                    <a:pt x="10166" y="4158"/>
                  </a:cubicBezTo>
                  <a:cubicBezTo>
                    <a:pt x="7242" y="3263"/>
                    <a:pt x="4477" y="1850"/>
                    <a:pt x="2010" y="0"/>
                  </a:cubicBezTo>
                  <a:close/>
                </a:path>
              </a:pathLst>
            </a:custGeom>
            <a:solidFill>
              <a:srgbClr val="45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
            <p:cNvSpPr/>
            <p:nvPr/>
          </p:nvSpPr>
          <p:spPr>
            <a:xfrm>
              <a:off x="811150" y="4654800"/>
              <a:ext cx="612725" cy="521200"/>
            </a:xfrm>
            <a:custGeom>
              <a:avLst/>
              <a:gdLst/>
              <a:ahLst/>
              <a:cxnLst/>
              <a:rect l="l" t="t" r="r" b="b"/>
              <a:pathLst>
                <a:path w="24509" h="20848" extrusionOk="0">
                  <a:moveTo>
                    <a:pt x="6068" y="0"/>
                  </a:moveTo>
                  <a:cubicBezTo>
                    <a:pt x="2726" y="0"/>
                    <a:pt x="1" y="2746"/>
                    <a:pt x="1" y="6107"/>
                  </a:cubicBezTo>
                  <a:lnTo>
                    <a:pt x="1" y="6227"/>
                  </a:lnTo>
                  <a:cubicBezTo>
                    <a:pt x="1" y="2885"/>
                    <a:pt x="2726" y="179"/>
                    <a:pt x="6028" y="179"/>
                  </a:cubicBezTo>
                  <a:lnTo>
                    <a:pt x="18262" y="179"/>
                  </a:lnTo>
                  <a:cubicBezTo>
                    <a:pt x="21584" y="179"/>
                    <a:pt x="24270" y="2885"/>
                    <a:pt x="24270" y="6227"/>
                  </a:cubicBezTo>
                  <a:lnTo>
                    <a:pt x="24270" y="20848"/>
                  </a:lnTo>
                  <a:lnTo>
                    <a:pt x="24508" y="20848"/>
                  </a:lnTo>
                  <a:lnTo>
                    <a:pt x="24508" y="6107"/>
                  </a:lnTo>
                  <a:cubicBezTo>
                    <a:pt x="24469" y="2726"/>
                    <a:pt x="21763" y="0"/>
                    <a:pt x="18401"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
            <p:cNvSpPr/>
            <p:nvPr/>
          </p:nvSpPr>
          <p:spPr>
            <a:xfrm>
              <a:off x="1573050" y="4622475"/>
              <a:ext cx="650000" cy="553525"/>
            </a:xfrm>
            <a:custGeom>
              <a:avLst/>
              <a:gdLst/>
              <a:ahLst/>
              <a:cxnLst/>
              <a:rect l="l" t="t" r="r" b="b"/>
              <a:pathLst>
                <a:path w="26000" h="22141" extrusionOk="0">
                  <a:moveTo>
                    <a:pt x="6465" y="0"/>
                  </a:moveTo>
                  <a:cubicBezTo>
                    <a:pt x="2885" y="0"/>
                    <a:pt x="0" y="2925"/>
                    <a:pt x="0" y="6465"/>
                  </a:cubicBezTo>
                  <a:lnTo>
                    <a:pt x="0" y="22141"/>
                  </a:lnTo>
                  <a:lnTo>
                    <a:pt x="26000" y="22141"/>
                  </a:lnTo>
                  <a:lnTo>
                    <a:pt x="26000" y="6465"/>
                  </a:lnTo>
                  <a:cubicBezTo>
                    <a:pt x="26000" y="2885"/>
                    <a:pt x="23096" y="0"/>
                    <a:pt x="19535"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
            <p:cNvSpPr/>
            <p:nvPr/>
          </p:nvSpPr>
          <p:spPr>
            <a:xfrm>
              <a:off x="1573550" y="4654800"/>
              <a:ext cx="613200" cy="521200"/>
            </a:xfrm>
            <a:custGeom>
              <a:avLst/>
              <a:gdLst/>
              <a:ahLst/>
              <a:cxnLst/>
              <a:rect l="l" t="t" r="r" b="b"/>
              <a:pathLst>
                <a:path w="24528" h="20848" extrusionOk="0">
                  <a:moveTo>
                    <a:pt x="6087" y="0"/>
                  </a:moveTo>
                  <a:cubicBezTo>
                    <a:pt x="272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
            <p:cNvSpPr/>
            <p:nvPr/>
          </p:nvSpPr>
          <p:spPr>
            <a:xfrm>
              <a:off x="2088750" y="4856200"/>
              <a:ext cx="134300" cy="319800"/>
            </a:xfrm>
            <a:custGeom>
              <a:avLst/>
              <a:gdLst/>
              <a:ahLst/>
              <a:cxnLst/>
              <a:rect l="l" t="t" r="r" b="b"/>
              <a:pathLst>
                <a:path w="5372" h="12792" extrusionOk="0">
                  <a:moveTo>
                    <a:pt x="5372" y="1"/>
                  </a:moveTo>
                  <a:cubicBezTo>
                    <a:pt x="5087" y="1017"/>
                    <a:pt x="4904" y="1406"/>
                    <a:pt x="4540" y="1406"/>
                  </a:cubicBezTo>
                  <a:cubicBezTo>
                    <a:pt x="4369" y="1406"/>
                    <a:pt x="4159" y="1320"/>
                    <a:pt x="3880" y="1175"/>
                  </a:cubicBezTo>
                  <a:lnTo>
                    <a:pt x="1" y="12792"/>
                  </a:lnTo>
                  <a:lnTo>
                    <a:pt x="5372" y="12792"/>
                  </a:lnTo>
                  <a:lnTo>
                    <a:pt x="5372"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
            <p:cNvSpPr/>
            <p:nvPr/>
          </p:nvSpPr>
          <p:spPr>
            <a:xfrm>
              <a:off x="1573550" y="4693575"/>
              <a:ext cx="612200" cy="481925"/>
            </a:xfrm>
            <a:custGeom>
              <a:avLst/>
              <a:gdLst/>
              <a:ahLst/>
              <a:cxnLst/>
              <a:rect l="l" t="t" r="r" b="b"/>
              <a:pathLst>
                <a:path w="24488" h="19277" extrusionOk="0">
                  <a:moveTo>
                    <a:pt x="2009" y="1"/>
                  </a:moveTo>
                  <a:cubicBezTo>
                    <a:pt x="776" y="1115"/>
                    <a:pt x="0" y="2706"/>
                    <a:pt x="0" y="4517"/>
                  </a:cubicBezTo>
                  <a:lnTo>
                    <a:pt x="0" y="19277"/>
                  </a:lnTo>
                  <a:lnTo>
                    <a:pt x="24488" y="19277"/>
                  </a:lnTo>
                  <a:lnTo>
                    <a:pt x="24488" y="7660"/>
                  </a:lnTo>
                  <a:cubicBezTo>
                    <a:pt x="20032" y="5690"/>
                    <a:pt x="14860" y="5571"/>
                    <a:pt x="10165" y="4159"/>
                  </a:cubicBezTo>
                  <a:cubicBezTo>
                    <a:pt x="7241" y="3263"/>
                    <a:pt x="4476" y="1831"/>
                    <a:pt x="2009"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
            <p:cNvSpPr/>
            <p:nvPr/>
          </p:nvSpPr>
          <p:spPr>
            <a:xfrm>
              <a:off x="1573550" y="4654800"/>
              <a:ext cx="612200" cy="521200"/>
            </a:xfrm>
            <a:custGeom>
              <a:avLst/>
              <a:gdLst/>
              <a:ahLst/>
              <a:cxnLst/>
              <a:rect l="l" t="t" r="r" b="b"/>
              <a:pathLst>
                <a:path w="24488" h="20848" extrusionOk="0">
                  <a:moveTo>
                    <a:pt x="6067" y="0"/>
                  </a:moveTo>
                  <a:cubicBezTo>
                    <a:pt x="2706" y="0"/>
                    <a:pt x="0" y="2746"/>
                    <a:pt x="0" y="6107"/>
                  </a:cubicBezTo>
                  <a:lnTo>
                    <a:pt x="0" y="6227"/>
                  </a:lnTo>
                  <a:cubicBezTo>
                    <a:pt x="0" y="2885"/>
                    <a:pt x="2706" y="179"/>
                    <a:pt x="6008" y="179"/>
                  </a:cubicBezTo>
                  <a:lnTo>
                    <a:pt x="18262" y="179"/>
                  </a:lnTo>
                  <a:cubicBezTo>
                    <a:pt x="21584" y="179"/>
                    <a:pt x="24269" y="2885"/>
                    <a:pt x="24269" y="6227"/>
                  </a:cubicBezTo>
                  <a:lnTo>
                    <a:pt x="24269" y="20848"/>
                  </a:lnTo>
                  <a:lnTo>
                    <a:pt x="24488" y="20848"/>
                  </a:lnTo>
                  <a:lnTo>
                    <a:pt x="24488" y="6107"/>
                  </a:lnTo>
                  <a:cubicBezTo>
                    <a:pt x="24488" y="2726"/>
                    <a:pt x="21763" y="0"/>
                    <a:pt x="1840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
            <p:cNvSpPr/>
            <p:nvPr/>
          </p:nvSpPr>
          <p:spPr>
            <a:xfrm>
              <a:off x="2335925" y="4622475"/>
              <a:ext cx="650025" cy="553525"/>
            </a:xfrm>
            <a:custGeom>
              <a:avLst/>
              <a:gdLst/>
              <a:ahLst/>
              <a:cxnLst/>
              <a:rect l="l" t="t" r="r" b="b"/>
              <a:pathLst>
                <a:path w="26001" h="22141" extrusionOk="0">
                  <a:moveTo>
                    <a:pt x="6466" y="0"/>
                  </a:moveTo>
                  <a:cubicBezTo>
                    <a:pt x="2885" y="0"/>
                    <a:pt x="1" y="2925"/>
                    <a:pt x="1" y="6465"/>
                  </a:cubicBezTo>
                  <a:lnTo>
                    <a:pt x="1" y="22141"/>
                  </a:lnTo>
                  <a:lnTo>
                    <a:pt x="26000" y="22141"/>
                  </a:lnTo>
                  <a:lnTo>
                    <a:pt x="26000" y="6465"/>
                  </a:lnTo>
                  <a:cubicBezTo>
                    <a:pt x="26000" y="2885"/>
                    <a:pt x="23096" y="0"/>
                    <a:pt x="19535"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
            <p:cNvSpPr/>
            <p:nvPr/>
          </p:nvSpPr>
          <p:spPr>
            <a:xfrm>
              <a:off x="2335925" y="4654800"/>
              <a:ext cx="612725" cy="521200"/>
            </a:xfrm>
            <a:custGeom>
              <a:avLst/>
              <a:gdLst/>
              <a:ahLst/>
              <a:cxnLst/>
              <a:rect l="l" t="t" r="r" b="b"/>
              <a:pathLst>
                <a:path w="24509" h="20848" extrusionOk="0">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
            <p:cNvSpPr/>
            <p:nvPr/>
          </p:nvSpPr>
          <p:spPr>
            <a:xfrm>
              <a:off x="2851650" y="4856200"/>
              <a:ext cx="134300" cy="319800"/>
            </a:xfrm>
            <a:custGeom>
              <a:avLst/>
              <a:gdLst/>
              <a:ahLst/>
              <a:cxnLst/>
              <a:rect l="l" t="t" r="r" b="b"/>
              <a:pathLst>
                <a:path w="5372" h="12792" extrusionOk="0">
                  <a:moveTo>
                    <a:pt x="5371" y="1"/>
                  </a:moveTo>
                  <a:cubicBezTo>
                    <a:pt x="5087" y="1017"/>
                    <a:pt x="4904" y="1406"/>
                    <a:pt x="4539" y="1406"/>
                  </a:cubicBezTo>
                  <a:cubicBezTo>
                    <a:pt x="4369" y="1406"/>
                    <a:pt x="4159" y="1320"/>
                    <a:pt x="3879" y="1175"/>
                  </a:cubicBezTo>
                  <a:lnTo>
                    <a:pt x="0" y="12792"/>
                  </a:lnTo>
                  <a:lnTo>
                    <a:pt x="5371" y="12792"/>
                  </a:lnTo>
                  <a:lnTo>
                    <a:pt x="5371"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
            <p:cNvSpPr/>
            <p:nvPr/>
          </p:nvSpPr>
          <p:spPr>
            <a:xfrm>
              <a:off x="2335925" y="4693575"/>
              <a:ext cx="612225" cy="481925"/>
            </a:xfrm>
            <a:custGeom>
              <a:avLst/>
              <a:gdLst/>
              <a:ahLst/>
              <a:cxnLst/>
              <a:rect l="l" t="t" r="r" b="b"/>
              <a:pathLst>
                <a:path w="24489" h="19277" extrusionOk="0">
                  <a:moveTo>
                    <a:pt x="2010" y="1"/>
                  </a:moveTo>
                  <a:cubicBezTo>
                    <a:pt x="757" y="1115"/>
                    <a:pt x="1" y="2706"/>
                    <a:pt x="1" y="4517"/>
                  </a:cubicBezTo>
                  <a:lnTo>
                    <a:pt x="1" y="19277"/>
                  </a:lnTo>
                  <a:lnTo>
                    <a:pt x="24488" y="19277"/>
                  </a:lnTo>
                  <a:lnTo>
                    <a:pt x="24488" y="7660"/>
                  </a:lnTo>
                  <a:cubicBezTo>
                    <a:pt x="20033" y="5690"/>
                    <a:pt x="14860" y="5571"/>
                    <a:pt x="10166" y="4159"/>
                  </a:cubicBezTo>
                  <a:cubicBezTo>
                    <a:pt x="7222" y="3263"/>
                    <a:pt x="4476" y="1831"/>
                    <a:pt x="2010"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
            <p:cNvSpPr/>
            <p:nvPr/>
          </p:nvSpPr>
          <p:spPr>
            <a:xfrm>
              <a:off x="2335925" y="4654800"/>
              <a:ext cx="612225" cy="521200"/>
            </a:xfrm>
            <a:custGeom>
              <a:avLst/>
              <a:gdLst/>
              <a:ahLst/>
              <a:cxnLst/>
              <a:rect l="l" t="t" r="r" b="b"/>
              <a:pathLst>
                <a:path w="24489" h="20848" extrusionOk="0">
                  <a:moveTo>
                    <a:pt x="6068" y="0"/>
                  </a:moveTo>
                  <a:cubicBezTo>
                    <a:pt x="2706" y="0"/>
                    <a:pt x="1" y="2746"/>
                    <a:pt x="1" y="6107"/>
                  </a:cubicBezTo>
                  <a:lnTo>
                    <a:pt x="1" y="6227"/>
                  </a:lnTo>
                  <a:cubicBezTo>
                    <a:pt x="1" y="2885"/>
                    <a:pt x="2706" y="179"/>
                    <a:pt x="6008" y="179"/>
                  </a:cubicBezTo>
                  <a:lnTo>
                    <a:pt x="18242" y="179"/>
                  </a:lnTo>
                  <a:cubicBezTo>
                    <a:pt x="21584" y="179"/>
                    <a:pt x="24270" y="2885"/>
                    <a:pt x="24270" y="6227"/>
                  </a:cubicBezTo>
                  <a:lnTo>
                    <a:pt x="24270" y="20848"/>
                  </a:lnTo>
                  <a:lnTo>
                    <a:pt x="24488" y="20848"/>
                  </a:lnTo>
                  <a:lnTo>
                    <a:pt x="24488" y="6107"/>
                  </a:lnTo>
                  <a:cubicBezTo>
                    <a:pt x="24488" y="2726"/>
                    <a:pt x="21783" y="0"/>
                    <a:pt x="1842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
            <p:cNvSpPr/>
            <p:nvPr/>
          </p:nvSpPr>
          <p:spPr>
            <a:xfrm>
              <a:off x="3097825" y="4622475"/>
              <a:ext cx="650500" cy="553525"/>
            </a:xfrm>
            <a:custGeom>
              <a:avLst/>
              <a:gdLst/>
              <a:ahLst/>
              <a:cxnLst/>
              <a:rect l="l" t="t" r="r" b="b"/>
              <a:pathLst>
                <a:path w="26020" h="22141" extrusionOk="0">
                  <a:moveTo>
                    <a:pt x="6465" y="0"/>
                  </a:moveTo>
                  <a:cubicBezTo>
                    <a:pt x="2885" y="0"/>
                    <a:pt x="0" y="2925"/>
                    <a:pt x="0" y="6465"/>
                  </a:cubicBezTo>
                  <a:lnTo>
                    <a:pt x="0" y="22141"/>
                  </a:lnTo>
                  <a:lnTo>
                    <a:pt x="26020" y="22141"/>
                  </a:lnTo>
                  <a:lnTo>
                    <a:pt x="26020" y="6465"/>
                  </a:lnTo>
                  <a:cubicBezTo>
                    <a:pt x="26020" y="2885"/>
                    <a:pt x="23096" y="0"/>
                    <a:pt x="19555"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
            <p:cNvSpPr/>
            <p:nvPr/>
          </p:nvSpPr>
          <p:spPr>
            <a:xfrm>
              <a:off x="3097825" y="4654800"/>
              <a:ext cx="613200" cy="521200"/>
            </a:xfrm>
            <a:custGeom>
              <a:avLst/>
              <a:gdLst/>
              <a:ahLst/>
              <a:cxnLst/>
              <a:rect l="l" t="t" r="r" b="b"/>
              <a:pathLst>
                <a:path w="24528" h="20848" extrusionOk="0">
                  <a:moveTo>
                    <a:pt x="6087" y="0"/>
                  </a:moveTo>
                  <a:cubicBezTo>
                    <a:pt x="274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
            <p:cNvSpPr/>
            <p:nvPr/>
          </p:nvSpPr>
          <p:spPr>
            <a:xfrm>
              <a:off x="3614025" y="4856200"/>
              <a:ext cx="134300" cy="319800"/>
            </a:xfrm>
            <a:custGeom>
              <a:avLst/>
              <a:gdLst/>
              <a:ahLst/>
              <a:cxnLst/>
              <a:rect l="l" t="t" r="r" b="b"/>
              <a:pathLst>
                <a:path w="5372" h="12792" extrusionOk="0">
                  <a:moveTo>
                    <a:pt x="5372" y="1"/>
                  </a:moveTo>
                  <a:cubicBezTo>
                    <a:pt x="5074" y="1017"/>
                    <a:pt x="4886" y="1406"/>
                    <a:pt x="4527" y="1406"/>
                  </a:cubicBezTo>
                  <a:cubicBezTo>
                    <a:pt x="4359" y="1406"/>
                    <a:pt x="4153" y="1320"/>
                    <a:pt x="3880" y="1175"/>
                  </a:cubicBezTo>
                  <a:lnTo>
                    <a:pt x="1" y="12792"/>
                  </a:lnTo>
                  <a:lnTo>
                    <a:pt x="5372" y="12792"/>
                  </a:lnTo>
                  <a:lnTo>
                    <a:pt x="5372"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
            <p:cNvSpPr/>
            <p:nvPr/>
          </p:nvSpPr>
          <p:spPr>
            <a:xfrm>
              <a:off x="3098325" y="4693575"/>
              <a:ext cx="612700" cy="481925"/>
            </a:xfrm>
            <a:custGeom>
              <a:avLst/>
              <a:gdLst/>
              <a:ahLst/>
              <a:cxnLst/>
              <a:rect l="l" t="t" r="r" b="b"/>
              <a:pathLst>
                <a:path w="24508" h="19277" extrusionOk="0">
                  <a:moveTo>
                    <a:pt x="2029" y="1"/>
                  </a:moveTo>
                  <a:cubicBezTo>
                    <a:pt x="776" y="1115"/>
                    <a:pt x="0" y="2706"/>
                    <a:pt x="0" y="4517"/>
                  </a:cubicBezTo>
                  <a:lnTo>
                    <a:pt x="0" y="19277"/>
                  </a:lnTo>
                  <a:lnTo>
                    <a:pt x="24508" y="19277"/>
                  </a:lnTo>
                  <a:lnTo>
                    <a:pt x="24508" y="7660"/>
                  </a:lnTo>
                  <a:cubicBezTo>
                    <a:pt x="20052" y="5690"/>
                    <a:pt x="14880" y="5571"/>
                    <a:pt x="10185" y="4159"/>
                  </a:cubicBezTo>
                  <a:cubicBezTo>
                    <a:pt x="7241" y="3263"/>
                    <a:pt x="4476" y="1831"/>
                    <a:pt x="2029"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
            <p:cNvSpPr/>
            <p:nvPr/>
          </p:nvSpPr>
          <p:spPr>
            <a:xfrm>
              <a:off x="3098325" y="4654800"/>
              <a:ext cx="612700" cy="521200"/>
            </a:xfrm>
            <a:custGeom>
              <a:avLst/>
              <a:gdLst/>
              <a:ahLst/>
              <a:cxnLst/>
              <a:rect l="l" t="t" r="r" b="b"/>
              <a:pathLst>
                <a:path w="24508" h="20848" extrusionOk="0">
                  <a:moveTo>
                    <a:pt x="6067" y="0"/>
                  </a:moveTo>
                  <a:cubicBezTo>
                    <a:pt x="2725" y="0"/>
                    <a:pt x="0" y="2746"/>
                    <a:pt x="0" y="6107"/>
                  </a:cubicBezTo>
                  <a:lnTo>
                    <a:pt x="0" y="6227"/>
                  </a:lnTo>
                  <a:cubicBezTo>
                    <a:pt x="0" y="2885"/>
                    <a:pt x="2725" y="179"/>
                    <a:pt x="6028" y="179"/>
                  </a:cubicBezTo>
                  <a:lnTo>
                    <a:pt x="18262" y="179"/>
                  </a:lnTo>
                  <a:cubicBezTo>
                    <a:pt x="21584" y="179"/>
                    <a:pt x="24269" y="2885"/>
                    <a:pt x="24269" y="6227"/>
                  </a:cubicBezTo>
                  <a:lnTo>
                    <a:pt x="24269" y="20848"/>
                  </a:lnTo>
                  <a:lnTo>
                    <a:pt x="24488" y="20848"/>
                  </a:lnTo>
                  <a:lnTo>
                    <a:pt x="24488" y="6107"/>
                  </a:lnTo>
                  <a:cubicBezTo>
                    <a:pt x="24508" y="2726"/>
                    <a:pt x="21763" y="0"/>
                    <a:pt x="1840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
            <p:cNvSpPr/>
            <p:nvPr/>
          </p:nvSpPr>
          <p:spPr>
            <a:xfrm>
              <a:off x="6147875" y="4622475"/>
              <a:ext cx="650000" cy="553525"/>
            </a:xfrm>
            <a:custGeom>
              <a:avLst/>
              <a:gdLst/>
              <a:ahLst/>
              <a:cxnLst/>
              <a:rect l="l" t="t" r="r" b="b"/>
              <a:pathLst>
                <a:path w="26000" h="22141" extrusionOk="0">
                  <a:moveTo>
                    <a:pt x="6465" y="0"/>
                  </a:moveTo>
                  <a:cubicBezTo>
                    <a:pt x="2904" y="0"/>
                    <a:pt x="0" y="2885"/>
                    <a:pt x="0" y="6465"/>
                  </a:cubicBezTo>
                  <a:lnTo>
                    <a:pt x="0" y="22141"/>
                  </a:lnTo>
                  <a:lnTo>
                    <a:pt x="26000" y="22141"/>
                  </a:lnTo>
                  <a:lnTo>
                    <a:pt x="26000" y="6465"/>
                  </a:lnTo>
                  <a:cubicBezTo>
                    <a:pt x="26000" y="2925"/>
                    <a:pt x="23115" y="0"/>
                    <a:pt x="19535"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
            <p:cNvSpPr/>
            <p:nvPr/>
          </p:nvSpPr>
          <p:spPr>
            <a:xfrm>
              <a:off x="6184175" y="4654800"/>
              <a:ext cx="613200" cy="521200"/>
            </a:xfrm>
            <a:custGeom>
              <a:avLst/>
              <a:gdLst/>
              <a:ahLst/>
              <a:cxnLst/>
              <a:rect l="l" t="t" r="r" b="b"/>
              <a:pathLst>
                <a:path w="24528" h="20848" extrusionOk="0">
                  <a:moveTo>
                    <a:pt x="610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
            <p:cNvSpPr/>
            <p:nvPr/>
          </p:nvSpPr>
          <p:spPr>
            <a:xfrm>
              <a:off x="6147875" y="4856200"/>
              <a:ext cx="134300" cy="319800"/>
            </a:xfrm>
            <a:custGeom>
              <a:avLst/>
              <a:gdLst/>
              <a:ahLst/>
              <a:cxnLst/>
              <a:rect l="l" t="t" r="r" b="b"/>
              <a:pathLst>
                <a:path w="5372" h="12792" extrusionOk="0">
                  <a:moveTo>
                    <a:pt x="0" y="1"/>
                  </a:moveTo>
                  <a:lnTo>
                    <a:pt x="0" y="12792"/>
                  </a:lnTo>
                  <a:lnTo>
                    <a:pt x="5371" y="12792"/>
                  </a:lnTo>
                  <a:lnTo>
                    <a:pt x="1492" y="1175"/>
                  </a:lnTo>
                  <a:cubicBezTo>
                    <a:pt x="1213" y="1320"/>
                    <a:pt x="1002" y="1406"/>
                    <a:pt x="832" y="1406"/>
                  </a:cubicBezTo>
                  <a:cubicBezTo>
                    <a:pt x="468" y="1406"/>
                    <a:pt x="285" y="1017"/>
                    <a:pt x="0"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
            <p:cNvSpPr/>
            <p:nvPr/>
          </p:nvSpPr>
          <p:spPr>
            <a:xfrm>
              <a:off x="6185150" y="4729400"/>
              <a:ext cx="612225" cy="481925"/>
            </a:xfrm>
            <a:custGeom>
              <a:avLst/>
              <a:gdLst/>
              <a:ahLst/>
              <a:cxnLst/>
              <a:rect l="l" t="t" r="r" b="b"/>
              <a:pathLst>
                <a:path w="24489" h="19277" extrusionOk="0">
                  <a:moveTo>
                    <a:pt x="22480" y="0"/>
                  </a:moveTo>
                  <a:cubicBezTo>
                    <a:pt x="20013" y="1850"/>
                    <a:pt x="17248" y="3263"/>
                    <a:pt x="14324" y="4158"/>
                  </a:cubicBezTo>
                  <a:cubicBezTo>
                    <a:pt x="9609" y="5570"/>
                    <a:pt x="4437" y="5709"/>
                    <a:pt x="1" y="7659"/>
                  </a:cubicBezTo>
                  <a:lnTo>
                    <a:pt x="1" y="19276"/>
                  </a:lnTo>
                  <a:lnTo>
                    <a:pt x="24489" y="19276"/>
                  </a:lnTo>
                  <a:lnTo>
                    <a:pt x="24489" y="4536"/>
                  </a:lnTo>
                  <a:cubicBezTo>
                    <a:pt x="24489" y="2706"/>
                    <a:pt x="23713" y="1114"/>
                    <a:pt x="22480" y="0"/>
                  </a:cubicBezTo>
                  <a:close/>
                </a:path>
              </a:pathLst>
            </a:custGeom>
            <a:solidFill>
              <a:srgbClr val="45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
            <p:cNvSpPr/>
            <p:nvPr/>
          </p:nvSpPr>
          <p:spPr>
            <a:xfrm>
              <a:off x="6184675" y="4654800"/>
              <a:ext cx="612700" cy="521200"/>
            </a:xfrm>
            <a:custGeom>
              <a:avLst/>
              <a:gdLst/>
              <a:ahLst/>
              <a:cxnLst/>
              <a:rect l="l" t="t" r="r" b="b"/>
              <a:pathLst>
                <a:path w="24508" h="20848" extrusionOk="0">
                  <a:moveTo>
                    <a:pt x="6107" y="0"/>
                  </a:moveTo>
                  <a:cubicBezTo>
                    <a:pt x="2745" y="0"/>
                    <a:pt x="20" y="2726"/>
                    <a:pt x="0" y="6107"/>
                  </a:cubicBezTo>
                  <a:lnTo>
                    <a:pt x="0" y="20848"/>
                  </a:lnTo>
                  <a:lnTo>
                    <a:pt x="239" y="20848"/>
                  </a:lnTo>
                  <a:lnTo>
                    <a:pt x="239" y="6227"/>
                  </a:lnTo>
                  <a:cubicBezTo>
                    <a:pt x="239" y="2885"/>
                    <a:pt x="2924" y="179"/>
                    <a:pt x="6246" y="179"/>
                  </a:cubicBezTo>
                  <a:lnTo>
                    <a:pt x="18480" y="179"/>
                  </a:lnTo>
                  <a:cubicBezTo>
                    <a:pt x="21802" y="179"/>
                    <a:pt x="24508" y="2885"/>
                    <a:pt x="24508" y="6227"/>
                  </a:cubicBezTo>
                  <a:lnTo>
                    <a:pt x="24508" y="6107"/>
                  </a:lnTo>
                  <a:cubicBezTo>
                    <a:pt x="24508" y="2746"/>
                    <a:pt x="21802" y="0"/>
                    <a:pt x="18441"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
            <p:cNvSpPr/>
            <p:nvPr/>
          </p:nvSpPr>
          <p:spPr>
            <a:xfrm>
              <a:off x="5385475" y="4622475"/>
              <a:ext cx="650525" cy="553525"/>
            </a:xfrm>
            <a:custGeom>
              <a:avLst/>
              <a:gdLst/>
              <a:ahLst/>
              <a:cxnLst/>
              <a:rect l="l" t="t" r="r" b="b"/>
              <a:pathLst>
                <a:path w="26021" h="22141" extrusionOk="0">
                  <a:moveTo>
                    <a:pt x="6466" y="0"/>
                  </a:moveTo>
                  <a:cubicBezTo>
                    <a:pt x="2905" y="0"/>
                    <a:pt x="1" y="2885"/>
                    <a:pt x="1" y="6465"/>
                  </a:cubicBezTo>
                  <a:lnTo>
                    <a:pt x="1" y="22141"/>
                  </a:lnTo>
                  <a:lnTo>
                    <a:pt x="26020" y="22141"/>
                  </a:lnTo>
                  <a:lnTo>
                    <a:pt x="26020" y="6465"/>
                  </a:lnTo>
                  <a:cubicBezTo>
                    <a:pt x="26020" y="2925"/>
                    <a:pt x="23136" y="0"/>
                    <a:pt x="19555"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
            <p:cNvSpPr/>
            <p:nvPr/>
          </p:nvSpPr>
          <p:spPr>
            <a:xfrm>
              <a:off x="5422275" y="4654800"/>
              <a:ext cx="612725" cy="521200"/>
            </a:xfrm>
            <a:custGeom>
              <a:avLst/>
              <a:gdLst/>
              <a:ahLst/>
              <a:cxnLst/>
              <a:rect l="l" t="t" r="r" b="b"/>
              <a:pathLst>
                <a:path w="24509" h="20848" extrusionOk="0">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
            <p:cNvSpPr/>
            <p:nvPr/>
          </p:nvSpPr>
          <p:spPr>
            <a:xfrm>
              <a:off x="5385475" y="4856200"/>
              <a:ext cx="134300" cy="319800"/>
            </a:xfrm>
            <a:custGeom>
              <a:avLst/>
              <a:gdLst/>
              <a:ahLst/>
              <a:cxnLst/>
              <a:rect l="l" t="t" r="r" b="b"/>
              <a:pathLst>
                <a:path w="5372" h="12792" extrusionOk="0">
                  <a:moveTo>
                    <a:pt x="1" y="1"/>
                  </a:moveTo>
                  <a:lnTo>
                    <a:pt x="1" y="12792"/>
                  </a:lnTo>
                  <a:lnTo>
                    <a:pt x="5372" y="12792"/>
                  </a:lnTo>
                  <a:lnTo>
                    <a:pt x="1492" y="1175"/>
                  </a:lnTo>
                  <a:cubicBezTo>
                    <a:pt x="1213" y="1320"/>
                    <a:pt x="1003" y="1406"/>
                    <a:pt x="832" y="1406"/>
                  </a:cubicBezTo>
                  <a:cubicBezTo>
                    <a:pt x="468" y="1406"/>
                    <a:pt x="285" y="1017"/>
                    <a:pt x="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
            <p:cNvSpPr/>
            <p:nvPr/>
          </p:nvSpPr>
          <p:spPr>
            <a:xfrm>
              <a:off x="5422775" y="4693575"/>
              <a:ext cx="612225" cy="481925"/>
            </a:xfrm>
            <a:custGeom>
              <a:avLst/>
              <a:gdLst/>
              <a:ahLst/>
              <a:cxnLst/>
              <a:rect l="l" t="t" r="r" b="b"/>
              <a:pathLst>
                <a:path w="24489" h="19277" extrusionOk="0">
                  <a:moveTo>
                    <a:pt x="22479" y="1"/>
                  </a:moveTo>
                  <a:cubicBezTo>
                    <a:pt x="20013" y="1831"/>
                    <a:pt x="17267" y="3263"/>
                    <a:pt x="14323" y="4159"/>
                  </a:cubicBezTo>
                  <a:cubicBezTo>
                    <a:pt x="9629" y="5571"/>
                    <a:pt x="4456" y="5690"/>
                    <a:pt x="0" y="7660"/>
                  </a:cubicBezTo>
                  <a:lnTo>
                    <a:pt x="0" y="19277"/>
                  </a:lnTo>
                  <a:lnTo>
                    <a:pt x="24488" y="19277"/>
                  </a:lnTo>
                  <a:lnTo>
                    <a:pt x="24488" y="4517"/>
                  </a:lnTo>
                  <a:cubicBezTo>
                    <a:pt x="24488" y="2706"/>
                    <a:pt x="23732" y="1115"/>
                    <a:pt x="22479"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
            <p:cNvSpPr/>
            <p:nvPr/>
          </p:nvSpPr>
          <p:spPr>
            <a:xfrm>
              <a:off x="5422775" y="4654800"/>
              <a:ext cx="611725" cy="521200"/>
            </a:xfrm>
            <a:custGeom>
              <a:avLst/>
              <a:gdLst/>
              <a:ahLst/>
              <a:cxnLst/>
              <a:rect l="l" t="t" r="r" b="b"/>
              <a:pathLst>
                <a:path w="24469" h="20848" extrusionOk="0">
                  <a:moveTo>
                    <a:pt x="6068" y="0"/>
                  </a:moveTo>
                  <a:cubicBezTo>
                    <a:pt x="2706" y="0"/>
                    <a:pt x="0" y="2726"/>
                    <a:pt x="0" y="6107"/>
                  </a:cubicBezTo>
                  <a:lnTo>
                    <a:pt x="0" y="20848"/>
                  </a:lnTo>
                  <a:lnTo>
                    <a:pt x="199" y="20848"/>
                  </a:lnTo>
                  <a:lnTo>
                    <a:pt x="199" y="6227"/>
                  </a:lnTo>
                  <a:cubicBezTo>
                    <a:pt x="199" y="2885"/>
                    <a:pt x="2885" y="179"/>
                    <a:pt x="6207" y="179"/>
                  </a:cubicBezTo>
                  <a:lnTo>
                    <a:pt x="18441" y="179"/>
                  </a:lnTo>
                  <a:cubicBezTo>
                    <a:pt x="21763" y="179"/>
                    <a:pt x="24468" y="2885"/>
                    <a:pt x="24468" y="6227"/>
                  </a:cubicBezTo>
                  <a:lnTo>
                    <a:pt x="24468" y="6107"/>
                  </a:lnTo>
                  <a:cubicBezTo>
                    <a:pt x="24468" y="2746"/>
                    <a:pt x="21763" y="0"/>
                    <a:pt x="1840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
            <p:cNvSpPr/>
            <p:nvPr/>
          </p:nvSpPr>
          <p:spPr>
            <a:xfrm>
              <a:off x="4622600" y="4622475"/>
              <a:ext cx="650500" cy="553525"/>
            </a:xfrm>
            <a:custGeom>
              <a:avLst/>
              <a:gdLst/>
              <a:ahLst/>
              <a:cxnLst/>
              <a:rect l="l" t="t" r="r" b="b"/>
              <a:pathLst>
                <a:path w="26020" h="22141" extrusionOk="0">
                  <a:moveTo>
                    <a:pt x="6465" y="0"/>
                  </a:moveTo>
                  <a:cubicBezTo>
                    <a:pt x="2904" y="0"/>
                    <a:pt x="0" y="2885"/>
                    <a:pt x="0" y="6465"/>
                  </a:cubicBezTo>
                  <a:lnTo>
                    <a:pt x="0" y="22141"/>
                  </a:lnTo>
                  <a:lnTo>
                    <a:pt x="26020" y="22141"/>
                  </a:lnTo>
                  <a:lnTo>
                    <a:pt x="26020" y="6465"/>
                  </a:lnTo>
                  <a:cubicBezTo>
                    <a:pt x="26020" y="2925"/>
                    <a:pt x="23135" y="0"/>
                    <a:pt x="19555"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
            <p:cNvSpPr/>
            <p:nvPr/>
          </p:nvSpPr>
          <p:spPr>
            <a:xfrm>
              <a:off x="4659900" y="4654800"/>
              <a:ext cx="613200" cy="521200"/>
            </a:xfrm>
            <a:custGeom>
              <a:avLst/>
              <a:gdLst/>
              <a:ahLst/>
              <a:cxnLst/>
              <a:rect l="l" t="t" r="r" b="b"/>
              <a:pathLst>
                <a:path w="24528" h="20848" extrusionOk="0">
                  <a:moveTo>
                    <a:pt x="608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
            <p:cNvSpPr/>
            <p:nvPr/>
          </p:nvSpPr>
          <p:spPr>
            <a:xfrm>
              <a:off x="4622600" y="4856200"/>
              <a:ext cx="134300" cy="319800"/>
            </a:xfrm>
            <a:custGeom>
              <a:avLst/>
              <a:gdLst/>
              <a:ahLst/>
              <a:cxnLst/>
              <a:rect l="l" t="t" r="r" b="b"/>
              <a:pathLst>
                <a:path w="5372" h="12792" extrusionOk="0">
                  <a:moveTo>
                    <a:pt x="0" y="1"/>
                  </a:moveTo>
                  <a:lnTo>
                    <a:pt x="0" y="12792"/>
                  </a:lnTo>
                  <a:lnTo>
                    <a:pt x="5371" y="12792"/>
                  </a:lnTo>
                  <a:lnTo>
                    <a:pt x="1492" y="1175"/>
                  </a:lnTo>
                  <a:cubicBezTo>
                    <a:pt x="1219" y="1320"/>
                    <a:pt x="1013" y="1406"/>
                    <a:pt x="845" y="1406"/>
                  </a:cubicBezTo>
                  <a:cubicBezTo>
                    <a:pt x="486" y="1406"/>
                    <a:pt x="298" y="1017"/>
                    <a:pt x="0"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
            <p:cNvSpPr/>
            <p:nvPr/>
          </p:nvSpPr>
          <p:spPr>
            <a:xfrm>
              <a:off x="4660875" y="4693575"/>
              <a:ext cx="612225" cy="481925"/>
            </a:xfrm>
            <a:custGeom>
              <a:avLst/>
              <a:gdLst/>
              <a:ahLst/>
              <a:cxnLst/>
              <a:rect l="l" t="t" r="r" b="b"/>
              <a:pathLst>
                <a:path w="24489" h="19277" extrusionOk="0">
                  <a:moveTo>
                    <a:pt x="22460" y="1"/>
                  </a:moveTo>
                  <a:cubicBezTo>
                    <a:pt x="20013" y="1831"/>
                    <a:pt x="17248" y="3263"/>
                    <a:pt x="14324" y="4159"/>
                  </a:cubicBezTo>
                  <a:cubicBezTo>
                    <a:pt x="9609" y="5571"/>
                    <a:pt x="4437" y="5690"/>
                    <a:pt x="1" y="7660"/>
                  </a:cubicBezTo>
                  <a:lnTo>
                    <a:pt x="1" y="19277"/>
                  </a:lnTo>
                  <a:lnTo>
                    <a:pt x="24489" y="19277"/>
                  </a:lnTo>
                  <a:lnTo>
                    <a:pt x="24489" y="4517"/>
                  </a:lnTo>
                  <a:cubicBezTo>
                    <a:pt x="24489" y="2706"/>
                    <a:pt x="23713" y="1115"/>
                    <a:pt x="22460"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
            <p:cNvSpPr/>
            <p:nvPr/>
          </p:nvSpPr>
          <p:spPr>
            <a:xfrm>
              <a:off x="4659900" y="4654800"/>
              <a:ext cx="612700" cy="521200"/>
            </a:xfrm>
            <a:custGeom>
              <a:avLst/>
              <a:gdLst/>
              <a:ahLst/>
              <a:cxnLst/>
              <a:rect l="l" t="t" r="r" b="b"/>
              <a:pathLst>
                <a:path w="24508" h="20848" extrusionOk="0">
                  <a:moveTo>
                    <a:pt x="6107" y="0"/>
                  </a:moveTo>
                  <a:cubicBezTo>
                    <a:pt x="2745" y="0"/>
                    <a:pt x="40" y="2726"/>
                    <a:pt x="0" y="6107"/>
                  </a:cubicBezTo>
                  <a:lnTo>
                    <a:pt x="0" y="20848"/>
                  </a:lnTo>
                  <a:lnTo>
                    <a:pt x="239" y="20848"/>
                  </a:lnTo>
                  <a:lnTo>
                    <a:pt x="239" y="6227"/>
                  </a:lnTo>
                  <a:cubicBezTo>
                    <a:pt x="239" y="2885"/>
                    <a:pt x="2924" y="179"/>
                    <a:pt x="6246" y="179"/>
                  </a:cubicBezTo>
                  <a:lnTo>
                    <a:pt x="18480" y="179"/>
                  </a:lnTo>
                  <a:cubicBezTo>
                    <a:pt x="21783" y="179"/>
                    <a:pt x="24508" y="2885"/>
                    <a:pt x="24508" y="6227"/>
                  </a:cubicBezTo>
                  <a:lnTo>
                    <a:pt x="24508" y="6107"/>
                  </a:lnTo>
                  <a:cubicBezTo>
                    <a:pt x="24508" y="2746"/>
                    <a:pt x="21783" y="0"/>
                    <a:pt x="1844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
            <p:cNvSpPr/>
            <p:nvPr/>
          </p:nvSpPr>
          <p:spPr>
            <a:xfrm>
              <a:off x="3860700" y="4622475"/>
              <a:ext cx="650025" cy="553525"/>
            </a:xfrm>
            <a:custGeom>
              <a:avLst/>
              <a:gdLst/>
              <a:ahLst/>
              <a:cxnLst/>
              <a:rect l="l" t="t" r="r" b="b"/>
              <a:pathLst>
                <a:path w="26001" h="22141" extrusionOk="0">
                  <a:moveTo>
                    <a:pt x="6466" y="0"/>
                  </a:moveTo>
                  <a:cubicBezTo>
                    <a:pt x="2905" y="0"/>
                    <a:pt x="1" y="2885"/>
                    <a:pt x="1" y="6465"/>
                  </a:cubicBezTo>
                  <a:lnTo>
                    <a:pt x="1" y="22141"/>
                  </a:lnTo>
                  <a:lnTo>
                    <a:pt x="26000" y="22141"/>
                  </a:lnTo>
                  <a:lnTo>
                    <a:pt x="26000" y="6465"/>
                  </a:lnTo>
                  <a:cubicBezTo>
                    <a:pt x="26000" y="2925"/>
                    <a:pt x="23116" y="0"/>
                    <a:pt x="19535"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
            <p:cNvSpPr/>
            <p:nvPr/>
          </p:nvSpPr>
          <p:spPr>
            <a:xfrm>
              <a:off x="3897000" y="4654800"/>
              <a:ext cx="613225" cy="521200"/>
            </a:xfrm>
            <a:custGeom>
              <a:avLst/>
              <a:gdLst/>
              <a:ahLst/>
              <a:cxnLst/>
              <a:rect l="l" t="t" r="r" b="b"/>
              <a:pathLst>
                <a:path w="24529" h="20848" extrusionOk="0">
                  <a:moveTo>
                    <a:pt x="6108" y="0"/>
                  </a:moveTo>
                  <a:cubicBezTo>
                    <a:pt x="2746" y="0"/>
                    <a:pt x="1" y="2746"/>
                    <a:pt x="1" y="6107"/>
                  </a:cubicBezTo>
                  <a:lnTo>
                    <a:pt x="1" y="20848"/>
                  </a:lnTo>
                  <a:lnTo>
                    <a:pt x="24528" y="20848"/>
                  </a:lnTo>
                  <a:lnTo>
                    <a:pt x="24528" y="6107"/>
                  </a:lnTo>
                  <a:cubicBezTo>
                    <a:pt x="24528" y="2746"/>
                    <a:pt x="21803" y="0"/>
                    <a:pt x="1844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
            <p:cNvSpPr/>
            <p:nvPr/>
          </p:nvSpPr>
          <p:spPr>
            <a:xfrm>
              <a:off x="3860700" y="4856200"/>
              <a:ext cx="134300" cy="319800"/>
            </a:xfrm>
            <a:custGeom>
              <a:avLst/>
              <a:gdLst/>
              <a:ahLst/>
              <a:cxnLst/>
              <a:rect l="l" t="t" r="r" b="b"/>
              <a:pathLst>
                <a:path w="5372" h="12792" extrusionOk="0">
                  <a:moveTo>
                    <a:pt x="1" y="1"/>
                  </a:moveTo>
                  <a:lnTo>
                    <a:pt x="1" y="12792"/>
                  </a:lnTo>
                  <a:lnTo>
                    <a:pt x="5372" y="12792"/>
                  </a:lnTo>
                  <a:lnTo>
                    <a:pt x="1493" y="1175"/>
                  </a:lnTo>
                  <a:cubicBezTo>
                    <a:pt x="1213" y="1320"/>
                    <a:pt x="1003" y="1406"/>
                    <a:pt x="832" y="1406"/>
                  </a:cubicBezTo>
                  <a:cubicBezTo>
                    <a:pt x="468" y="1406"/>
                    <a:pt x="285" y="1017"/>
                    <a:pt x="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
            <p:cNvSpPr/>
            <p:nvPr/>
          </p:nvSpPr>
          <p:spPr>
            <a:xfrm>
              <a:off x="3898000" y="4693575"/>
              <a:ext cx="612225" cy="481925"/>
            </a:xfrm>
            <a:custGeom>
              <a:avLst/>
              <a:gdLst/>
              <a:ahLst/>
              <a:cxnLst/>
              <a:rect l="l" t="t" r="r" b="b"/>
              <a:pathLst>
                <a:path w="24489" h="19277" extrusionOk="0">
                  <a:moveTo>
                    <a:pt x="22479" y="1"/>
                  </a:moveTo>
                  <a:cubicBezTo>
                    <a:pt x="20013" y="1831"/>
                    <a:pt x="17247" y="3263"/>
                    <a:pt x="14323" y="4159"/>
                  </a:cubicBezTo>
                  <a:cubicBezTo>
                    <a:pt x="9629" y="5571"/>
                    <a:pt x="4456" y="5690"/>
                    <a:pt x="1" y="7660"/>
                  </a:cubicBezTo>
                  <a:lnTo>
                    <a:pt x="1" y="19277"/>
                  </a:lnTo>
                  <a:lnTo>
                    <a:pt x="24488" y="19277"/>
                  </a:lnTo>
                  <a:lnTo>
                    <a:pt x="24488" y="4517"/>
                  </a:lnTo>
                  <a:cubicBezTo>
                    <a:pt x="24488" y="2706"/>
                    <a:pt x="23713" y="1115"/>
                    <a:pt x="22479"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
            <p:cNvSpPr/>
            <p:nvPr/>
          </p:nvSpPr>
          <p:spPr>
            <a:xfrm>
              <a:off x="3898000" y="4654800"/>
              <a:ext cx="612225" cy="521200"/>
            </a:xfrm>
            <a:custGeom>
              <a:avLst/>
              <a:gdLst/>
              <a:ahLst/>
              <a:cxnLst/>
              <a:rect l="l" t="t" r="r" b="b"/>
              <a:pathLst>
                <a:path w="24489" h="20848" extrusionOk="0">
                  <a:moveTo>
                    <a:pt x="6088" y="0"/>
                  </a:moveTo>
                  <a:cubicBezTo>
                    <a:pt x="2726" y="0"/>
                    <a:pt x="1" y="2726"/>
                    <a:pt x="1" y="6107"/>
                  </a:cubicBezTo>
                  <a:lnTo>
                    <a:pt x="1" y="20848"/>
                  </a:lnTo>
                  <a:lnTo>
                    <a:pt x="219" y="20848"/>
                  </a:lnTo>
                  <a:lnTo>
                    <a:pt x="219" y="6227"/>
                  </a:lnTo>
                  <a:cubicBezTo>
                    <a:pt x="219" y="2885"/>
                    <a:pt x="2905" y="179"/>
                    <a:pt x="6247" y="179"/>
                  </a:cubicBezTo>
                  <a:lnTo>
                    <a:pt x="18481" y="179"/>
                  </a:lnTo>
                  <a:cubicBezTo>
                    <a:pt x="21783" y="179"/>
                    <a:pt x="24488" y="2885"/>
                    <a:pt x="24488" y="6227"/>
                  </a:cubicBezTo>
                  <a:lnTo>
                    <a:pt x="24488" y="6107"/>
                  </a:lnTo>
                  <a:cubicBezTo>
                    <a:pt x="24488" y="2746"/>
                    <a:pt x="21783" y="0"/>
                    <a:pt x="1842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
            <p:cNvSpPr/>
            <p:nvPr/>
          </p:nvSpPr>
          <p:spPr>
            <a:xfrm>
              <a:off x="429225" y="4827850"/>
              <a:ext cx="650000" cy="758450"/>
            </a:xfrm>
            <a:custGeom>
              <a:avLst/>
              <a:gdLst/>
              <a:ahLst/>
              <a:cxnLst/>
              <a:rect l="l" t="t" r="r" b="b"/>
              <a:pathLst>
                <a:path w="26000" h="30338" extrusionOk="0">
                  <a:moveTo>
                    <a:pt x="6465" y="1"/>
                  </a:moveTo>
                  <a:cubicBezTo>
                    <a:pt x="2884" y="1"/>
                    <a:pt x="0" y="2905"/>
                    <a:pt x="0" y="6466"/>
                  </a:cubicBezTo>
                  <a:lnTo>
                    <a:pt x="0" y="30337"/>
                  </a:lnTo>
                  <a:lnTo>
                    <a:pt x="26000" y="30337"/>
                  </a:lnTo>
                  <a:lnTo>
                    <a:pt x="26000" y="6466"/>
                  </a:lnTo>
                  <a:cubicBezTo>
                    <a:pt x="26000" y="2885"/>
                    <a:pt x="23095" y="1"/>
                    <a:pt x="19535"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
            <p:cNvSpPr/>
            <p:nvPr/>
          </p:nvSpPr>
          <p:spPr>
            <a:xfrm>
              <a:off x="429700" y="4860200"/>
              <a:ext cx="612725" cy="726100"/>
            </a:xfrm>
            <a:custGeom>
              <a:avLst/>
              <a:gdLst/>
              <a:ahLst/>
              <a:cxnLst/>
              <a:rect l="l" t="t" r="r" b="b"/>
              <a:pathLst>
                <a:path w="24509" h="29044" extrusionOk="0">
                  <a:moveTo>
                    <a:pt x="6088" y="0"/>
                  </a:moveTo>
                  <a:cubicBezTo>
                    <a:pt x="2726" y="0"/>
                    <a:pt x="1" y="2725"/>
                    <a:pt x="1" y="6087"/>
                  </a:cubicBezTo>
                  <a:lnTo>
                    <a:pt x="1" y="29043"/>
                  </a:lnTo>
                  <a:lnTo>
                    <a:pt x="24509" y="29043"/>
                  </a:lnTo>
                  <a:lnTo>
                    <a:pt x="24509" y="6087"/>
                  </a:lnTo>
                  <a:cubicBezTo>
                    <a:pt x="24509" y="2725"/>
                    <a:pt x="21783" y="0"/>
                    <a:pt x="18422"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
            <p:cNvSpPr/>
            <p:nvPr/>
          </p:nvSpPr>
          <p:spPr>
            <a:xfrm>
              <a:off x="944925" y="5061100"/>
              <a:ext cx="134300" cy="525200"/>
            </a:xfrm>
            <a:custGeom>
              <a:avLst/>
              <a:gdLst/>
              <a:ahLst/>
              <a:cxnLst/>
              <a:rect l="l" t="t" r="r" b="b"/>
              <a:pathLst>
                <a:path w="5372" h="21008" extrusionOk="0">
                  <a:moveTo>
                    <a:pt x="5372" y="1"/>
                  </a:moveTo>
                  <a:cubicBezTo>
                    <a:pt x="5089" y="1009"/>
                    <a:pt x="4907" y="1390"/>
                    <a:pt x="4548" y="1390"/>
                  </a:cubicBezTo>
                  <a:cubicBezTo>
                    <a:pt x="4376" y="1390"/>
                    <a:pt x="4164" y="1303"/>
                    <a:pt x="3880" y="1154"/>
                  </a:cubicBezTo>
                  <a:lnTo>
                    <a:pt x="1" y="21007"/>
                  </a:lnTo>
                  <a:lnTo>
                    <a:pt x="5372" y="21007"/>
                  </a:lnTo>
                  <a:lnTo>
                    <a:pt x="5372"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
            <p:cNvSpPr/>
            <p:nvPr/>
          </p:nvSpPr>
          <p:spPr>
            <a:xfrm>
              <a:off x="429700" y="4899475"/>
              <a:ext cx="612225" cy="687325"/>
            </a:xfrm>
            <a:custGeom>
              <a:avLst/>
              <a:gdLst/>
              <a:ahLst/>
              <a:cxnLst/>
              <a:rect l="l" t="t" r="r" b="b"/>
              <a:pathLst>
                <a:path w="24489" h="27493" extrusionOk="0">
                  <a:moveTo>
                    <a:pt x="2010" y="1"/>
                  </a:moveTo>
                  <a:cubicBezTo>
                    <a:pt x="777" y="1115"/>
                    <a:pt x="1" y="2706"/>
                    <a:pt x="1" y="4516"/>
                  </a:cubicBezTo>
                  <a:lnTo>
                    <a:pt x="1" y="27492"/>
                  </a:lnTo>
                  <a:lnTo>
                    <a:pt x="24489" y="27492"/>
                  </a:lnTo>
                  <a:lnTo>
                    <a:pt x="24489" y="7659"/>
                  </a:lnTo>
                  <a:cubicBezTo>
                    <a:pt x="20033" y="5690"/>
                    <a:pt x="14881" y="5571"/>
                    <a:pt x="10166" y="4138"/>
                  </a:cubicBezTo>
                  <a:cubicBezTo>
                    <a:pt x="7242" y="3243"/>
                    <a:pt x="4477" y="1831"/>
                    <a:pt x="2010" y="1"/>
                  </a:cubicBezTo>
                  <a:close/>
                </a:path>
              </a:pathLst>
            </a:custGeom>
            <a:solidFill>
              <a:srgbClr val="45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
            <p:cNvSpPr/>
            <p:nvPr/>
          </p:nvSpPr>
          <p:spPr>
            <a:xfrm>
              <a:off x="430200" y="4860200"/>
              <a:ext cx="612225" cy="726100"/>
            </a:xfrm>
            <a:custGeom>
              <a:avLst/>
              <a:gdLst/>
              <a:ahLst/>
              <a:cxnLst/>
              <a:rect l="l" t="t" r="r" b="b"/>
              <a:pathLst>
                <a:path w="24489" h="29044" extrusionOk="0">
                  <a:moveTo>
                    <a:pt x="6068" y="0"/>
                  </a:moveTo>
                  <a:cubicBezTo>
                    <a:pt x="2706" y="0"/>
                    <a:pt x="1" y="2725"/>
                    <a:pt x="1" y="6087"/>
                  </a:cubicBezTo>
                  <a:lnTo>
                    <a:pt x="1" y="6207"/>
                  </a:lnTo>
                  <a:cubicBezTo>
                    <a:pt x="1" y="2884"/>
                    <a:pt x="2706" y="179"/>
                    <a:pt x="6028" y="179"/>
                  </a:cubicBezTo>
                  <a:lnTo>
                    <a:pt x="18262" y="179"/>
                  </a:lnTo>
                  <a:cubicBezTo>
                    <a:pt x="21584" y="179"/>
                    <a:pt x="24270" y="2884"/>
                    <a:pt x="24270" y="6207"/>
                  </a:cubicBezTo>
                  <a:lnTo>
                    <a:pt x="24270" y="29043"/>
                  </a:lnTo>
                  <a:lnTo>
                    <a:pt x="24489" y="29043"/>
                  </a:lnTo>
                  <a:lnTo>
                    <a:pt x="24489" y="6087"/>
                  </a:lnTo>
                  <a:cubicBezTo>
                    <a:pt x="24469" y="2725"/>
                    <a:pt x="21763" y="0"/>
                    <a:pt x="18402"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
            <p:cNvSpPr/>
            <p:nvPr/>
          </p:nvSpPr>
          <p:spPr>
            <a:xfrm>
              <a:off x="1191600" y="4827850"/>
              <a:ext cx="650525" cy="758450"/>
            </a:xfrm>
            <a:custGeom>
              <a:avLst/>
              <a:gdLst/>
              <a:ahLst/>
              <a:cxnLst/>
              <a:rect l="l" t="t" r="r" b="b"/>
              <a:pathLst>
                <a:path w="26021" h="30338" extrusionOk="0">
                  <a:moveTo>
                    <a:pt x="6466" y="1"/>
                  </a:moveTo>
                  <a:cubicBezTo>
                    <a:pt x="2885" y="1"/>
                    <a:pt x="1" y="2905"/>
                    <a:pt x="1" y="6466"/>
                  </a:cubicBezTo>
                  <a:lnTo>
                    <a:pt x="1" y="30337"/>
                  </a:lnTo>
                  <a:lnTo>
                    <a:pt x="26020" y="30337"/>
                  </a:lnTo>
                  <a:lnTo>
                    <a:pt x="26020" y="6466"/>
                  </a:lnTo>
                  <a:cubicBezTo>
                    <a:pt x="26020" y="2885"/>
                    <a:pt x="23116" y="1"/>
                    <a:pt x="1955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
            <p:cNvSpPr/>
            <p:nvPr/>
          </p:nvSpPr>
          <p:spPr>
            <a:xfrm>
              <a:off x="1192600" y="4860200"/>
              <a:ext cx="612725" cy="726100"/>
            </a:xfrm>
            <a:custGeom>
              <a:avLst/>
              <a:gdLst/>
              <a:ahLst/>
              <a:cxnLst/>
              <a:rect l="l" t="t" r="r" b="b"/>
              <a:pathLst>
                <a:path w="24509" h="29044" extrusionOk="0">
                  <a:moveTo>
                    <a:pt x="6087"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
            <p:cNvSpPr/>
            <p:nvPr/>
          </p:nvSpPr>
          <p:spPr>
            <a:xfrm>
              <a:off x="1707825" y="5061100"/>
              <a:ext cx="134300" cy="525200"/>
            </a:xfrm>
            <a:custGeom>
              <a:avLst/>
              <a:gdLst/>
              <a:ahLst/>
              <a:cxnLst/>
              <a:rect l="l" t="t" r="r" b="b"/>
              <a:pathLst>
                <a:path w="5372" h="21008" extrusionOk="0">
                  <a:moveTo>
                    <a:pt x="5371" y="1"/>
                  </a:moveTo>
                  <a:cubicBezTo>
                    <a:pt x="5089" y="1009"/>
                    <a:pt x="4906" y="1390"/>
                    <a:pt x="4548" y="1390"/>
                  </a:cubicBezTo>
                  <a:cubicBezTo>
                    <a:pt x="4376" y="1390"/>
                    <a:pt x="4163" y="1303"/>
                    <a:pt x="3879" y="1154"/>
                  </a:cubicBezTo>
                  <a:lnTo>
                    <a:pt x="0" y="21007"/>
                  </a:lnTo>
                  <a:lnTo>
                    <a:pt x="5371" y="21007"/>
                  </a:lnTo>
                  <a:lnTo>
                    <a:pt x="5371"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
            <p:cNvSpPr/>
            <p:nvPr/>
          </p:nvSpPr>
          <p:spPr>
            <a:xfrm>
              <a:off x="1192600" y="4899475"/>
              <a:ext cx="612225" cy="687325"/>
            </a:xfrm>
            <a:custGeom>
              <a:avLst/>
              <a:gdLst/>
              <a:ahLst/>
              <a:cxnLst/>
              <a:rect l="l" t="t" r="r" b="b"/>
              <a:pathLst>
                <a:path w="24489" h="27493" extrusionOk="0">
                  <a:moveTo>
                    <a:pt x="2009" y="1"/>
                  </a:moveTo>
                  <a:cubicBezTo>
                    <a:pt x="756" y="1115"/>
                    <a:pt x="0" y="2706"/>
                    <a:pt x="0" y="4516"/>
                  </a:cubicBezTo>
                  <a:lnTo>
                    <a:pt x="0" y="27492"/>
                  </a:lnTo>
                  <a:lnTo>
                    <a:pt x="24488" y="27492"/>
                  </a:lnTo>
                  <a:lnTo>
                    <a:pt x="24488" y="7659"/>
                  </a:lnTo>
                  <a:cubicBezTo>
                    <a:pt x="20032" y="5690"/>
                    <a:pt x="14860" y="5571"/>
                    <a:pt x="10165" y="4138"/>
                  </a:cubicBezTo>
                  <a:cubicBezTo>
                    <a:pt x="7221" y="3243"/>
                    <a:pt x="4476" y="1831"/>
                    <a:pt x="2009"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
            <p:cNvSpPr/>
            <p:nvPr/>
          </p:nvSpPr>
          <p:spPr>
            <a:xfrm>
              <a:off x="1192600" y="4860200"/>
              <a:ext cx="612225" cy="726100"/>
            </a:xfrm>
            <a:custGeom>
              <a:avLst/>
              <a:gdLst/>
              <a:ahLst/>
              <a:cxnLst/>
              <a:rect l="l" t="t" r="r" b="b"/>
              <a:pathLst>
                <a:path w="24489" h="29044" extrusionOk="0">
                  <a:moveTo>
                    <a:pt x="6068" y="0"/>
                  </a:moveTo>
                  <a:cubicBezTo>
                    <a:pt x="2706" y="0"/>
                    <a:pt x="0" y="2725"/>
                    <a:pt x="0" y="6087"/>
                  </a:cubicBezTo>
                  <a:lnTo>
                    <a:pt x="0" y="6207"/>
                  </a:lnTo>
                  <a:cubicBezTo>
                    <a:pt x="0" y="2884"/>
                    <a:pt x="2706" y="179"/>
                    <a:pt x="6008" y="179"/>
                  </a:cubicBezTo>
                  <a:lnTo>
                    <a:pt x="18242" y="179"/>
                  </a:lnTo>
                  <a:cubicBezTo>
                    <a:pt x="21584" y="179"/>
                    <a:pt x="24269" y="2884"/>
                    <a:pt x="24269" y="6207"/>
                  </a:cubicBezTo>
                  <a:lnTo>
                    <a:pt x="24269" y="29043"/>
                  </a:lnTo>
                  <a:lnTo>
                    <a:pt x="24488" y="29043"/>
                  </a:lnTo>
                  <a:lnTo>
                    <a:pt x="24488" y="6087"/>
                  </a:lnTo>
                  <a:cubicBezTo>
                    <a:pt x="24488" y="2725"/>
                    <a:pt x="21743" y="0"/>
                    <a:pt x="1840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
            <p:cNvSpPr/>
            <p:nvPr/>
          </p:nvSpPr>
          <p:spPr>
            <a:xfrm>
              <a:off x="1954475" y="4827850"/>
              <a:ext cx="650525" cy="758450"/>
            </a:xfrm>
            <a:custGeom>
              <a:avLst/>
              <a:gdLst/>
              <a:ahLst/>
              <a:cxnLst/>
              <a:rect l="l" t="t" r="r" b="b"/>
              <a:pathLst>
                <a:path w="26021" h="30338" extrusionOk="0">
                  <a:moveTo>
                    <a:pt x="6466" y="1"/>
                  </a:moveTo>
                  <a:cubicBezTo>
                    <a:pt x="2885" y="1"/>
                    <a:pt x="1" y="2905"/>
                    <a:pt x="1" y="6466"/>
                  </a:cubicBezTo>
                  <a:lnTo>
                    <a:pt x="1" y="30337"/>
                  </a:lnTo>
                  <a:lnTo>
                    <a:pt x="26021" y="30337"/>
                  </a:lnTo>
                  <a:lnTo>
                    <a:pt x="26021" y="6466"/>
                  </a:lnTo>
                  <a:cubicBezTo>
                    <a:pt x="26021" y="2885"/>
                    <a:pt x="23116" y="1"/>
                    <a:pt x="1955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
            <p:cNvSpPr/>
            <p:nvPr/>
          </p:nvSpPr>
          <p:spPr>
            <a:xfrm>
              <a:off x="1954475" y="4860200"/>
              <a:ext cx="613225" cy="726100"/>
            </a:xfrm>
            <a:custGeom>
              <a:avLst/>
              <a:gdLst/>
              <a:ahLst/>
              <a:cxnLst/>
              <a:rect l="l" t="t" r="r" b="b"/>
              <a:pathLst>
                <a:path w="24529" h="29044" extrusionOk="0">
                  <a:moveTo>
                    <a:pt x="6108" y="0"/>
                  </a:moveTo>
                  <a:cubicBezTo>
                    <a:pt x="2746" y="0"/>
                    <a:pt x="1" y="2725"/>
                    <a:pt x="1" y="6087"/>
                  </a:cubicBezTo>
                  <a:lnTo>
                    <a:pt x="1" y="29043"/>
                  </a:lnTo>
                  <a:lnTo>
                    <a:pt x="24529" y="29043"/>
                  </a:lnTo>
                  <a:lnTo>
                    <a:pt x="24529" y="6087"/>
                  </a:lnTo>
                  <a:cubicBezTo>
                    <a:pt x="24529" y="2725"/>
                    <a:pt x="21783" y="0"/>
                    <a:pt x="1844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
            <p:cNvSpPr/>
            <p:nvPr/>
          </p:nvSpPr>
          <p:spPr>
            <a:xfrm>
              <a:off x="2470200" y="5061100"/>
              <a:ext cx="134300" cy="525200"/>
            </a:xfrm>
            <a:custGeom>
              <a:avLst/>
              <a:gdLst/>
              <a:ahLst/>
              <a:cxnLst/>
              <a:rect l="l" t="t" r="r" b="b"/>
              <a:pathLst>
                <a:path w="5372" h="21008" extrusionOk="0">
                  <a:moveTo>
                    <a:pt x="5372" y="1"/>
                  </a:moveTo>
                  <a:cubicBezTo>
                    <a:pt x="5076" y="1009"/>
                    <a:pt x="4889" y="1390"/>
                    <a:pt x="4535" y="1390"/>
                  </a:cubicBezTo>
                  <a:cubicBezTo>
                    <a:pt x="4365" y="1390"/>
                    <a:pt x="4157" y="1303"/>
                    <a:pt x="3880" y="1154"/>
                  </a:cubicBezTo>
                  <a:lnTo>
                    <a:pt x="1" y="21007"/>
                  </a:lnTo>
                  <a:lnTo>
                    <a:pt x="5372" y="21007"/>
                  </a:lnTo>
                  <a:lnTo>
                    <a:pt x="5372"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
            <p:cNvSpPr/>
            <p:nvPr/>
          </p:nvSpPr>
          <p:spPr>
            <a:xfrm>
              <a:off x="1954475" y="4899475"/>
              <a:ext cx="612725" cy="687325"/>
            </a:xfrm>
            <a:custGeom>
              <a:avLst/>
              <a:gdLst/>
              <a:ahLst/>
              <a:cxnLst/>
              <a:rect l="l" t="t" r="r" b="b"/>
              <a:pathLst>
                <a:path w="24509" h="27493" extrusionOk="0">
                  <a:moveTo>
                    <a:pt x="2010" y="1"/>
                  </a:moveTo>
                  <a:cubicBezTo>
                    <a:pt x="777" y="1115"/>
                    <a:pt x="1" y="2706"/>
                    <a:pt x="1" y="4516"/>
                  </a:cubicBezTo>
                  <a:lnTo>
                    <a:pt x="1" y="27492"/>
                  </a:lnTo>
                  <a:lnTo>
                    <a:pt x="24509" y="27492"/>
                  </a:lnTo>
                  <a:lnTo>
                    <a:pt x="24509" y="7659"/>
                  </a:lnTo>
                  <a:cubicBezTo>
                    <a:pt x="20053" y="5690"/>
                    <a:pt x="14881" y="5571"/>
                    <a:pt x="10166" y="4138"/>
                  </a:cubicBezTo>
                  <a:cubicBezTo>
                    <a:pt x="7242" y="3243"/>
                    <a:pt x="4477" y="1831"/>
                    <a:pt x="2010"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
            <p:cNvSpPr/>
            <p:nvPr/>
          </p:nvSpPr>
          <p:spPr>
            <a:xfrm>
              <a:off x="1954475" y="4860200"/>
              <a:ext cx="612725" cy="726100"/>
            </a:xfrm>
            <a:custGeom>
              <a:avLst/>
              <a:gdLst/>
              <a:ahLst/>
              <a:cxnLst/>
              <a:rect l="l" t="t" r="r" b="b"/>
              <a:pathLst>
                <a:path w="24509" h="29044" extrusionOk="0">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83" y="0"/>
                    <a:pt x="1844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
            <p:cNvSpPr/>
            <p:nvPr/>
          </p:nvSpPr>
          <p:spPr>
            <a:xfrm>
              <a:off x="2716875" y="4827850"/>
              <a:ext cx="650025" cy="758450"/>
            </a:xfrm>
            <a:custGeom>
              <a:avLst/>
              <a:gdLst/>
              <a:ahLst/>
              <a:cxnLst/>
              <a:rect l="l" t="t" r="r" b="b"/>
              <a:pathLst>
                <a:path w="26001" h="30338" extrusionOk="0">
                  <a:moveTo>
                    <a:pt x="6466" y="1"/>
                  </a:moveTo>
                  <a:cubicBezTo>
                    <a:pt x="2885" y="1"/>
                    <a:pt x="0" y="2905"/>
                    <a:pt x="0" y="6466"/>
                  </a:cubicBezTo>
                  <a:lnTo>
                    <a:pt x="0" y="30337"/>
                  </a:lnTo>
                  <a:lnTo>
                    <a:pt x="26000" y="30337"/>
                  </a:lnTo>
                  <a:lnTo>
                    <a:pt x="26000" y="6466"/>
                  </a:lnTo>
                  <a:cubicBezTo>
                    <a:pt x="26000" y="2885"/>
                    <a:pt x="23096" y="1"/>
                    <a:pt x="1953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
            <p:cNvSpPr/>
            <p:nvPr/>
          </p:nvSpPr>
          <p:spPr>
            <a:xfrm>
              <a:off x="2716875" y="4860200"/>
              <a:ext cx="612725" cy="726100"/>
            </a:xfrm>
            <a:custGeom>
              <a:avLst/>
              <a:gdLst/>
              <a:ahLst/>
              <a:cxnLst/>
              <a:rect l="l" t="t" r="r" b="b"/>
              <a:pathLst>
                <a:path w="24509" h="29044" extrusionOk="0">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
            <p:cNvSpPr/>
            <p:nvPr/>
          </p:nvSpPr>
          <p:spPr>
            <a:xfrm>
              <a:off x="3232600" y="5061100"/>
              <a:ext cx="134300" cy="525200"/>
            </a:xfrm>
            <a:custGeom>
              <a:avLst/>
              <a:gdLst/>
              <a:ahLst/>
              <a:cxnLst/>
              <a:rect l="l" t="t" r="r" b="b"/>
              <a:pathLst>
                <a:path w="5372" h="21008" extrusionOk="0">
                  <a:moveTo>
                    <a:pt x="5371" y="1"/>
                  </a:moveTo>
                  <a:cubicBezTo>
                    <a:pt x="5089" y="1009"/>
                    <a:pt x="4906" y="1390"/>
                    <a:pt x="4548" y="1390"/>
                  </a:cubicBezTo>
                  <a:cubicBezTo>
                    <a:pt x="4375" y="1390"/>
                    <a:pt x="4163" y="1303"/>
                    <a:pt x="3879" y="1154"/>
                  </a:cubicBezTo>
                  <a:lnTo>
                    <a:pt x="0" y="21007"/>
                  </a:lnTo>
                  <a:lnTo>
                    <a:pt x="5371" y="21007"/>
                  </a:lnTo>
                  <a:lnTo>
                    <a:pt x="5371"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
            <p:cNvSpPr/>
            <p:nvPr/>
          </p:nvSpPr>
          <p:spPr>
            <a:xfrm>
              <a:off x="2716875" y="4899475"/>
              <a:ext cx="612225" cy="687325"/>
            </a:xfrm>
            <a:custGeom>
              <a:avLst/>
              <a:gdLst/>
              <a:ahLst/>
              <a:cxnLst/>
              <a:rect l="l" t="t" r="r" b="b"/>
              <a:pathLst>
                <a:path w="24489" h="27493" extrusionOk="0">
                  <a:moveTo>
                    <a:pt x="2010" y="1"/>
                  </a:moveTo>
                  <a:cubicBezTo>
                    <a:pt x="776" y="1115"/>
                    <a:pt x="0" y="2706"/>
                    <a:pt x="0" y="4516"/>
                  </a:cubicBezTo>
                  <a:lnTo>
                    <a:pt x="0" y="27492"/>
                  </a:lnTo>
                  <a:lnTo>
                    <a:pt x="24488" y="27492"/>
                  </a:lnTo>
                  <a:lnTo>
                    <a:pt x="24488" y="7659"/>
                  </a:lnTo>
                  <a:cubicBezTo>
                    <a:pt x="20032" y="5690"/>
                    <a:pt x="14860" y="5571"/>
                    <a:pt x="10166" y="4138"/>
                  </a:cubicBezTo>
                  <a:cubicBezTo>
                    <a:pt x="7221" y="3243"/>
                    <a:pt x="4476" y="1831"/>
                    <a:pt x="2010"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
            <p:cNvSpPr/>
            <p:nvPr/>
          </p:nvSpPr>
          <p:spPr>
            <a:xfrm>
              <a:off x="2717375" y="4860200"/>
              <a:ext cx="612225" cy="726100"/>
            </a:xfrm>
            <a:custGeom>
              <a:avLst/>
              <a:gdLst/>
              <a:ahLst/>
              <a:cxnLst/>
              <a:rect l="l" t="t" r="r" b="b"/>
              <a:pathLst>
                <a:path w="24489" h="29044" extrusionOk="0">
                  <a:moveTo>
                    <a:pt x="6068" y="0"/>
                  </a:moveTo>
                  <a:cubicBezTo>
                    <a:pt x="2706" y="0"/>
                    <a:pt x="0" y="2725"/>
                    <a:pt x="0" y="6087"/>
                  </a:cubicBezTo>
                  <a:lnTo>
                    <a:pt x="0" y="6207"/>
                  </a:lnTo>
                  <a:cubicBezTo>
                    <a:pt x="0" y="2884"/>
                    <a:pt x="2706" y="179"/>
                    <a:pt x="6028" y="179"/>
                  </a:cubicBezTo>
                  <a:lnTo>
                    <a:pt x="18262" y="179"/>
                  </a:lnTo>
                  <a:cubicBezTo>
                    <a:pt x="21584" y="179"/>
                    <a:pt x="24269" y="2884"/>
                    <a:pt x="24269" y="6207"/>
                  </a:cubicBezTo>
                  <a:lnTo>
                    <a:pt x="24269" y="29043"/>
                  </a:lnTo>
                  <a:lnTo>
                    <a:pt x="24488" y="29043"/>
                  </a:lnTo>
                  <a:lnTo>
                    <a:pt x="24488" y="6087"/>
                  </a:lnTo>
                  <a:cubicBezTo>
                    <a:pt x="24468" y="2725"/>
                    <a:pt x="21763" y="0"/>
                    <a:pt x="1840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
            <p:cNvSpPr/>
            <p:nvPr/>
          </p:nvSpPr>
          <p:spPr>
            <a:xfrm>
              <a:off x="3479750" y="4827850"/>
              <a:ext cx="650025" cy="758450"/>
            </a:xfrm>
            <a:custGeom>
              <a:avLst/>
              <a:gdLst/>
              <a:ahLst/>
              <a:cxnLst/>
              <a:rect l="l" t="t" r="r" b="b"/>
              <a:pathLst>
                <a:path w="26001" h="30338" extrusionOk="0">
                  <a:moveTo>
                    <a:pt x="6446" y="1"/>
                  </a:moveTo>
                  <a:cubicBezTo>
                    <a:pt x="2885" y="1"/>
                    <a:pt x="1" y="2905"/>
                    <a:pt x="1" y="6466"/>
                  </a:cubicBezTo>
                  <a:lnTo>
                    <a:pt x="1" y="30337"/>
                  </a:lnTo>
                  <a:lnTo>
                    <a:pt x="26001" y="30337"/>
                  </a:lnTo>
                  <a:lnTo>
                    <a:pt x="26001" y="6466"/>
                  </a:lnTo>
                  <a:cubicBezTo>
                    <a:pt x="26001" y="2885"/>
                    <a:pt x="23096" y="1"/>
                    <a:pt x="1953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
            <p:cNvSpPr/>
            <p:nvPr/>
          </p:nvSpPr>
          <p:spPr>
            <a:xfrm>
              <a:off x="3479250" y="4860200"/>
              <a:ext cx="613225" cy="726100"/>
            </a:xfrm>
            <a:custGeom>
              <a:avLst/>
              <a:gdLst/>
              <a:ahLst/>
              <a:cxnLst/>
              <a:rect l="l" t="t" r="r" b="b"/>
              <a:pathLst>
                <a:path w="24529" h="29044" extrusionOk="0">
                  <a:moveTo>
                    <a:pt x="6108" y="0"/>
                  </a:moveTo>
                  <a:cubicBezTo>
                    <a:pt x="2746" y="0"/>
                    <a:pt x="1" y="2725"/>
                    <a:pt x="1" y="6087"/>
                  </a:cubicBezTo>
                  <a:lnTo>
                    <a:pt x="1" y="29043"/>
                  </a:lnTo>
                  <a:lnTo>
                    <a:pt x="24529" y="29043"/>
                  </a:lnTo>
                  <a:lnTo>
                    <a:pt x="24529" y="6087"/>
                  </a:lnTo>
                  <a:cubicBezTo>
                    <a:pt x="24529" y="2725"/>
                    <a:pt x="21803" y="0"/>
                    <a:pt x="1844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
            <p:cNvSpPr/>
            <p:nvPr/>
          </p:nvSpPr>
          <p:spPr>
            <a:xfrm>
              <a:off x="3994975" y="5061100"/>
              <a:ext cx="134300" cy="525200"/>
            </a:xfrm>
            <a:custGeom>
              <a:avLst/>
              <a:gdLst/>
              <a:ahLst/>
              <a:cxnLst/>
              <a:rect l="l" t="t" r="r" b="b"/>
              <a:pathLst>
                <a:path w="5372" h="21008" extrusionOk="0">
                  <a:moveTo>
                    <a:pt x="5372" y="1"/>
                  </a:moveTo>
                  <a:cubicBezTo>
                    <a:pt x="5089" y="1009"/>
                    <a:pt x="4907" y="1390"/>
                    <a:pt x="4548" y="1390"/>
                  </a:cubicBezTo>
                  <a:cubicBezTo>
                    <a:pt x="4376" y="1390"/>
                    <a:pt x="4163" y="1303"/>
                    <a:pt x="3880" y="1154"/>
                  </a:cubicBezTo>
                  <a:lnTo>
                    <a:pt x="1" y="21007"/>
                  </a:lnTo>
                  <a:lnTo>
                    <a:pt x="5372" y="21007"/>
                  </a:lnTo>
                  <a:lnTo>
                    <a:pt x="5372"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
            <p:cNvSpPr/>
            <p:nvPr/>
          </p:nvSpPr>
          <p:spPr>
            <a:xfrm>
              <a:off x="3479250" y="4899475"/>
              <a:ext cx="612725" cy="687325"/>
            </a:xfrm>
            <a:custGeom>
              <a:avLst/>
              <a:gdLst/>
              <a:ahLst/>
              <a:cxnLst/>
              <a:rect l="l" t="t" r="r" b="b"/>
              <a:pathLst>
                <a:path w="24509" h="27493" extrusionOk="0">
                  <a:moveTo>
                    <a:pt x="2030" y="1"/>
                  </a:moveTo>
                  <a:cubicBezTo>
                    <a:pt x="777" y="1115"/>
                    <a:pt x="1" y="2706"/>
                    <a:pt x="1" y="4516"/>
                  </a:cubicBezTo>
                  <a:lnTo>
                    <a:pt x="1" y="27492"/>
                  </a:lnTo>
                  <a:lnTo>
                    <a:pt x="24509" y="27492"/>
                  </a:lnTo>
                  <a:lnTo>
                    <a:pt x="24509" y="7659"/>
                  </a:lnTo>
                  <a:cubicBezTo>
                    <a:pt x="20053" y="5690"/>
                    <a:pt x="14881" y="5571"/>
                    <a:pt x="10186" y="4138"/>
                  </a:cubicBezTo>
                  <a:cubicBezTo>
                    <a:pt x="7242" y="3243"/>
                    <a:pt x="4477" y="1831"/>
                    <a:pt x="2030"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
            <p:cNvSpPr/>
            <p:nvPr/>
          </p:nvSpPr>
          <p:spPr>
            <a:xfrm>
              <a:off x="3479250" y="4860200"/>
              <a:ext cx="612725" cy="726100"/>
            </a:xfrm>
            <a:custGeom>
              <a:avLst/>
              <a:gdLst/>
              <a:ahLst/>
              <a:cxnLst/>
              <a:rect l="l" t="t" r="r" b="b"/>
              <a:pathLst>
                <a:path w="24509" h="29044" extrusionOk="0">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63" y="0"/>
                    <a:pt x="18402"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
            <p:cNvSpPr/>
            <p:nvPr/>
          </p:nvSpPr>
          <p:spPr>
            <a:xfrm>
              <a:off x="6528800" y="4827850"/>
              <a:ext cx="650025" cy="758450"/>
            </a:xfrm>
            <a:custGeom>
              <a:avLst/>
              <a:gdLst/>
              <a:ahLst/>
              <a:cxnLst/>
              <a:rect l="l" t="t" r="r" b="b"/>
              <a:pathLst>
                <a:path w="26001" h="30338" extrusionOk="0">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
            <p:cNvSpPr/>
            <p:nvPr/>
          </p:nvSpPr>
          <p:spPr>
            <a:xfrm>
              <a:off x="6566100" y="4860200"/>
              <a:ext cx="612725" cy="726100"/>
            </a:xfrm>
            <a:custGeom>
              <a:avLst/>
              <a:gdLst/>
              <a:ahLst/>
              <a:cxnLst/>
              <a:rect l="l" t="t" r="r" b="b"/>
              <a:pathLst>
                <a:path w="24509" h="29044" extrusionOk="0">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
            <p:cNvSpPr/>
            <p:nvPr/>
          </p:nvSpPr>
          <p:spPr>
            <a:xfrm>
              <a:off x="6528800" y="5061100"/>
              <a:ext cx="134300" cy="525200"/>
            </a:xfrm>
            <a:custGeom>
              <a:avLst/>
              <a:gdLst/>
              <a:ahLst/>
              <a:cxnLst/>
              <a:rect l="l" t="t" r="r" b="b"/>
              <a:pathLst>
                <a:path w="5372" h="21008" extrusionOk="0">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
            <p:cNvSpPr/>
            <p:nvPr/>
          </p:nvSpPr>
          <p:spPr>
            <a:xfrm>
              <a:off x="6566600" y="4899475"/>
              <a:ext cx="612225" cy="687325"/>
            </a:xfrm>
            <a:custGeom>
              <a:avLst/>
              <a:gdLst/>
              <a:ahLst/>
              <a:cxnLst/>
              <a:rect l="l" t="t" r="r" b="b"/>
              <a:pathLst>
                <a:path w="24489" h="27493" extrusionOk="0">
                  <a:moveTo>
                    <a:pt x="22479" y="1"/>
                  </a:moveTo>
                  <a:cubicBezTo>
                    <a:pt x="20013" y="1831"/>
                    <a:pt x="17268" y="3243"/>
                    <a:pt x="14323" y="4138"/>
                  </a:cubicBezTo>
                  <a:cubicBezTo>
                    <a:pt x="9629" y="5571"/>
                    <a:pt x="4457" y="5690"/>
                    <a:pt x="1" y="7659"/>
                  </a:cubicBezTo>
                  <a:lnTo>
                    <a:pt x="1" y="27492"/>
                  </a:lnTo>
                  <a:lnTo>
                    <a:pt x="24489" y="27492"/>
                  </a:lnTo>
                  <a:lnTo>
                    <a:pt x="24489" y="4516"/>
                  </a:lnTo>
                  <a:cubicBezTo>
                    <a:pt x="24489" y="2706"/>
                    <a:pt x="23733" y="1115"/>
                    <a:pt x="22479" y="1"/>
                  </a:cubicBezTo>
                  <a:close/>
                </a:path>
              </a:pathLst>
            </a:custGeom>
            <a:solidFill>
              <a:srgbClr val="45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
            <p:cNvSpPr/>
            <p:nvPr/>
          </p:nvSpPr>
          <p:spPr>
            <a:xfrm>
              <a:off x="6566600" y="4860200"/>
              <a:ext cx="611725" cy="726100"/>
            </a:xfrm>
            <a:custGeom>
              <a:avLst/>
              <a:gdLst/>
              <a:ahLst/>
              <a:cxnLst/>
              <a:rect l="l" t="t" r="r" b="b"/>
              <a:pathLst>
                <a:path w="24469" h="29044" extrusionOk="0">
                  <a:moveTo>
                    <a:pt x="6068" y="0"/>
                  </a:moveTo>
                  <a:cubicBezTo>
                    <a:pt x="2706" y="0"/>
                    <a:pt x="1" y="2725"/>
                    <a:pt x="1" y="6087"/>
                  </a:cubicBezTo>
                  <a:lnTo>
                    <a:pt x="1" y="29043"/>
                  </a:lnTo>
                  <a:lnTo>
                    <a:pt x="200" y="29043"/>
                  </a:lnTo>
                  <a:lnTo>
                    <a:pt x="200" y="6207"/>
                  </a:lnTo>
                  <a:cubicBezTo>
                    <a:pt x="200" y="2884"/>
                    <a:pt x="2885" y="179"/>
                    <a:pt x="6207" y="179"/>
                  </a:cubicBezTo>
                  <a:lnTo>
                    <a:pt x="18461" y="179"/>
                  </a:lnTo>
                  <a:cubicBezTo>
                    <a:pt x="21763" y="179"/>
                    <a:pt x="24469" y="2884"/>
                    <a:pt x="24469" y="6207"/>
                  </a:cubicBezTo>
                  <a:lnTo>
                    <a:pt x="24469" y="6087"/>
                  </a:lnTo>
                  <a:cubicBezTo>
                    <a:pt x="24469" y="2725"/>
                    <a:pt x="21763" y="0"/>
                    <a:pt x="18401"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
            <p:cNvSpPr/>
            <p:nvPr/>
          </p:nvSpPr>
          <p:spPr>
            <a:xfrm>
              <a:off x="5766425" y="4827850"/>
              <a:ext cx="650500" cy="758450"/>
            </a:xfrm>
            <a:custGeom>
              <a:avLst/>
              <a:gdLst/>
              <a:ahLst/>
              <a:cxnLst/>
              <a:rect l="l" t="t" r="r" b="b"/>
              <a:pathLst>
                <a:path w="26020" h="30338" extrusionOk="0">
                  <a:moveTo>
                    <a:pt x="6465" y="1"/>
                  </a:moveTo>
                  <a:cubicBezTo>
                    <a:pt x="292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
            <p:cNvSpPr/>
            <p:nvPr/>
          </p:nvSpPr>
          <p:spPr>
            <a:xfrm>
              <a:off x="5803225" y="4860200"/>
              <a:ext cx="613225" cy="726100"/>
            </a:xfrm>
            <a:custGeom>
              <a:avLst/>
              <a:gdLst/>
              <a:ahLst/>
              <a:cxnLst/>
              <a:rect l="l" t="t" r="r" b="b"/>
              <a:pathLst>
                <a:path w="24529" h="29044" extrusionOk="0">
                  <a:moveTo>
                    <a:pt x="6088" y="0"/>
                  </a:moveTo>
                  <a:cubicBezTo>
                    <a:pt x="2726" y="0"/>
                    <a:pt x="0" y="2725"/>
                    <a:pt x="0" y="6087"/>
                  </a:cubicBezTo>
                  <a:lnTo>
                    <a:pt x="0" y="29043"/>
                  </a:lnTo>
                  <a:lnTo>
                    <a:pt x="24528" y="29043"/>
                  </a:lnTo>
                  <a:lnTo>
                    <a:pt x="24528" y="6087"/>
                  </a:lnTo>
                  <a:cubicBezTo>
                    <a:pt x="24528" y="2725"/>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
            <p:cNvSpPr/>
            <p:nvPr/>
          </p:nvSpPr>
          <p:spPr>
            <a:xfrm>
              <a:off x="5766425" y="5061100"/>
              <a:ext cx="134300" cy="525200"/>
            </a:xfrm>
            <a:custGeom>
              <a:avLst/>
              <a:gdLst/>
              <a:ahLst/>
              <a:cxnLst/>
              <a:rect l="l" t="t" r="r" b="b"/>
              <a:pathLst>
                <a:path w="5372" h="21008" extrusionOk="0">
                  <a:moveTo>
                    <a:pt x="0" y="1"/>
                  </a:moveTo>
                  <a:lnTo>
                    <a:pt x="0" y="21007"/>
                  </a:lnTo>
                  <a:lnTo>
                    <a:pt x="5371" y="21007"/>
                  </a:lnTo>
                  <a:lnTo>
                    <a:pt x="1492" y="1154"/>
                  </a:lnTo>
                  <a:cubicBezTo>
                    <a:pt x="1209" y="1303"/>
                    <a:pt x="998" y="1390"/>
                    <a:pt x="828" y="1390"/>
                  </a:cubicBezTo>
                  <a:cubicBezTo>
                    <a:pt x="474" y="1390"/>
                    <a:pt x="296" y="1009"/>
                    <a:pt x="0"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
            <p:cNvSpPr/>
            <p:nvPr/>
          </p:nvSpPr>
          <p:spPr>
            <a:xfrm>
              <a:off x="5803725" y="4899475"/>
              <a:ext cx="612725" cy="687325"/>
            </a:xfrm>
            <a:custGeom>
              <a:avLst/>
              <a:gdLst/>
              <a:ahLst/>
              <a:cxnLst/>
              <a:rect l="l" t="t" r="r" b="b"/>
              <a:pathLst>
                <a:path w="24509" h="27493" extrusionOk="0">
                  <a:moveTo>
                    <a:pt x="22479" y="1"/>
                  </a:moveTo>
                  <a:cubicBezTo>
                    <a:pt x="20032" y="1831"/>
                    <a:pt x="17267" y="3243"/>
                    <a:pt x="14323" y="4138"/>
                  </a:cubicBezTo>
                  <a:cubicBezTo>
                    <a:pt x="9628" y="5571"/>
                    <a:pt x="4456" y="5690"/>
                    <a:pt x="0" y="7659"/>
                  </a:cubicBezTo>
                  <a:lnTo>
                    <a:pt x="0" y="27492"/>
                  </a:lnTo>
                  <a:lnTo>
                    <a:pt x="24508" y="27492"/>
                  </a:lnTo>
                  <a:lnTo>
                    <a:pt x="24508" y="4516"/>
                  </a:lnTo>
                  <a:cubicBezTo>
                    <a:pt x="24508" y="2706"/>
                    <a:pt x="23732" y="1115"/>
                    <a:pt x="22479"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
            <p:cNvSpPr/>
            <p:nvPr/>
          </p:nvSpPr>
          <p:spPr>
            <a:xfrm>
              <a:off x="5803725" y="4860200"/>
              <a:ext cx="612725" cy="726100"/>
            </a:xfrm>
            <a:custGeom>
              <a:avLst/>
              <a:gdLst/>
              <a:ahLst/>
              <a:cxnLst/>
              <a:rect l="l" t="t" r="r" b="b"/>
              <a:pathLst>
                <a:path w="24509" h="29044" extrusionOk="0">
                  <a:moveTo>
                    <a:pt x="6087" y="0"/>
                  </a:moveTo>
                  <a:cubicBezTo>
                    <a:pt x="2745" y="0"/>
                    <a:pt x="0" y="2725"/>
                    <a:pt x="0" y="6087"/>
                  </a:cubicBezTo>
                  <a:lnTo>
                    <a:pt x="0" y="29043"/>
                  </a:lnTo>
                  <a:lnTo>
                    <a:pt x="219" y="29043"/>
                  </a:lnTo>
                  <a:lnTo>
                    <a:pt x="219" y="6207"/>
                  </a:lnTo>
                  <a:cubicBezTo>
                    <a:pt x="219" y="2884"/>
                    <a:pt x="2905" y="179"/>
                    <a:pt x="6247" y="179"/>
                  </a:cubicBezTo>
                  <a:lnTo>
                    <a:pt x="18481" y="179"/>
                  </a:lnTo>
                  <a:cubicBezTo>
                    <a:pt x="21783" y="179"/>
                    <a:pt x="24508" y="2884"/>
                    <a:pt x="24508" y="6207"/>
                  </a:cubicBezTo>
                  <a:lnTo>
                    <a:pt x="24508" y="6087"/>
                  </a:lnTo>
                  <a:cubicBezTo>
                    <a:pt x="24508" y="2725"/>
                    <a:pt x="21783" y="0"/>
                    <a:pt x="1844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
            <p:cNvSpPr/>
            <p:nvPr/>
          </p:nvSpPr>
          <p:spPr>
            <a:xfrm>
              <a:off x="5004025" y="4827850"/>
              <a:ext cx="650025" cy="758450"/>
            </a:xfrm>
            <a:custGeom>
              <a:avLst/>
              <a:gdLst/>
              <a:ahLst/>
              <a:cxnLst/>
              <a:rect l="l" t="t" r="r" b="b"/>
              <a:pathLst>
                <a:path w="26001" h="30338" extrusionOk="0">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
            <p:cNvSpPr/>
            <p:nvPr/>
          </p:nvSpPr>
          <p:spPr>
            <a:xfrm>
              <a:off x="5041325" y="4860200"/>
              <a:ext cx="612725" cy="726100"/>
            </a:xfrm>
            <a:custGeom>
              <a:avLst/>
              <a:gdLst/>
              <a:ahLst/>
              <a:cxnLst/>
              <a:rect l="l" t="t" r="r" b="b"/>
              <a:pathLst>
                <a:path w="24509" h="29044" extrusionOk="0">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
            <p:cNvSpPr/>
            <p:nvPr/>
          </p:nvSpPr>
          <p:spPr>
            <a:xfrm>
              <a:off x="5004025" y="5061100"/>
              <a:ext cx="134300" cy="525200"/>
            </a:xfrm>
            <a:custGeom>
              <a:avLst/>
              <a:gdLst/>
              <a:ahLst/>
              <a:cxnLst/>
              <a:rect l="l" t="t" r="r" b="b"/>
              <a:pathLst>
                <a:path w="5372" h="21008" extrusionOk="0">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
            <p:cNvSpPr/>
            <p:nvPr/>
          </p:nvSpPr>
          <p:spPr>
            <a:xfrm>
              <a:off x="5041825" y="4899475"/>
              <a:ext cx="612225" cy="687325"/>
            </a:xfrm>
            <a:custGeom>
              <a:avLst/>
              <a:gdLst/>
              <a:ahLst/>
              <a:cxnLst/>
              <a:rect l="l" t="t" r="r" b="b"/>
              <a:pathLst>
                <a:path w="24489" h="27493" extrusionOk="0">
                  <a:moveTo>
                    <a:pt x="22479" y="1"/>
                  </a:moveTo>
                  <a:cubicBezTo>
                    <a:pt x="20013" y="1831"/>
                    <a:pt x="17248" y="3243"/>
                    <a:pt x="14323" y="4138"/>
                  </a:cubicBezTo>
                  <a:cubicBezTo>
                    <a:pt x="9629" y="5571"/>
                    <a:pt x="4457" y="5690"/>
                    <a:pt x="1" y="7659"/>
                  </a:cubicBezTo>
                  <a:lnTo>
                    <a:pt x="1" y="27492"/>
                  </a:lnTo>
                  <a:lnTo>
                    <a:pt x="24489" y="27492"/>
                  </a:lnTo>
                  <a:lnTo>
                    <a:pt x="24489" y="4516"/>
                  </a:lnTo>
                  <a:cubicBezTo>
                    <a:pt x="24489" y="2706"/>
                    <a:pt x="23713" y="1115"/>
                    <a:pt x="22479"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
            <p:cNvSpPr/>
            <p:nvPr/>
          </p:nvSpPr>
          <p:spPr>
            <a:xfrm>
              <a:off x="5041325" y="4860200"/>
              <a:ext cx="612225" cy="726100"/>
            </a:xfrm>
            <a:custGeom>
              <a:avLst/>
              <a:gdLst/>
              <a:ahLst/>
              <a:cxnLst/>
              <a:rect l="l" t="t" r="r" b="b"/>
              <a:pathLst>
                <a:path w="24489" h="29044" extrusionOk="0">
                  <a:moveTo>
                    <a:pt x="6088" y="0"/>
                  </a:moveTo>
                  <a:cubicBezTo>
                    <a:pt x="2726" y="0"/>
                    <a:pt x="21" y="2725"/>
                    <a:pt x="1" y="6087"/>
                  </a:cubicBezTo>
                  <a:lnTo>
                    <a:pt x="1" y="29043"/>
                  </a:lnTo>
                  <a:lnTo>
                    <a:pt x="220" y="29043"/>
                  </a:lnTo>
                  <a:lnTo>
                    <a:pt x="220" y="6207"/>
                  </a:lnTo>
                  <a:cubicBezTo>
                    <a:pt x="220" y="2884"/>
                    <a:pt x="2905" y="179"/>
                    <a:pt x="6227" y="179"/>
                  </a:cubicBezTo>
                  <a:lnTo>
                    <a:pt x="18461" y="179"/>
                  </a:lnTo>
                  <a:cubicBezTo>
                    <a:pt x="21783" y="179"/>
                    <a:pt x="24489" y="2884"/>
                    <a:pt x="24489" y="6207"/>
                  </a:cubicBezTo>
                  <a:lnTo>
                    <a:pt x="24489" y="6087"/>
                  </a:lnTo>
                  <a:cubicBezTo>
                    <a:pt x="24489" y="2725"/>
                    <a:pt x="21783" y="0"/>
                    <a:pt x="1842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
            <p:cNvSpPr/>
            <p:nvPr/>
          </p:nvSpPr>
          <p:spPr>
            <a:xfrm>
              <a:off x="4241650" y="4827850"/>
              <a:ext cx="650500" cy="758450"/>
            </a:xfrm>
            <a:custGeom>
              <a:avLst/>
              <a:gdLst/>
              <a:ahLst/>
              <a:cxnLst/>
              <a:rect l="l" t="t" r="r" b="b"/>
              <a:pathLst>
                <a:path w="26020" h="30338" extrusionOk="0">
                  <a:moveTo>
                    <a:pt x="6465" y="1"/>
                  </a:moveTo>
                  <a:cubicBezTo>
                    <a:pt x="290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
            <p:cNvSpPr/>
            <p:nvPr/>
          </p:nvSpPr>
          <p:spPr>
            <a:xfrm>
              <a:off x="4278450" y="4860200"/>
              <a:ext cx="612725" cy="726100"/>
            </a:xfrm>
            <a:custGeom>
              <a:avLst/>
              <a:gdLst/>
              <a:ahLst/>
              <a:cxnLst/>
              <a:rect l="l" t="t" r="r" b="b"/>
              <a:pathLst>
                <a:path w="24509" h="29044" extrusionOk="0">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
            <p:cNvSpPr/>
            <p:nvPr/>
          </p:nvSpPr>
          <p:spPr>
            <a:xfrm>
              <a:off x="4241650" y="5061100"/>
              <a:ext cx="134300" cy="525200"/>
            </a:xfrm>
            <a:custGeom>
              <a:avLst/>
              <a:gdLst/>
              <a:ahLst/>
              <a:cxnLst/>
              <a:rect l="l" t="t" r="r" b="b"/>
              <a:pathLst>
                <a:path w="5372" h="21008" extrusionOk="0">
                  <a:moveTo>
                    <a:pt x="0" y="1"/>
                  </a:moveTo>
                  <a:lnTo>
                    <a:pt x="0" y="21007"/>
                  </a:lnTo>
                  <a:lnTo>
                    <a:pt x="5371" y="21007"/>
                  </a:lnTo>
                  <a:lnTo>
                    <a:pt x="1492" y="1154"/>
                  </a:lnTo>
                  <a:cubicBezTo>
                    <a:pt x="1209" y="1303"/>
                    <a:pt x="996" y="1390"/>
                    <a:pt x="824" y="1390"/>
                  </a:cubicBezTo>
                  <a:cubicBezTo>
                    <a:pt x="465" y="1390"/>
                    <a:pt x="283" y="1009"/>
                    <a:pt x="0"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
            <p:cNvSpPr/>
            <p:nvPr/>
          </p:nvSpPr>
          <p:spPr>
            <a:xfrm>
              <a:off x="4278950" y="4899475"/>
              <a:ext cx="612225" cy="687325"/>
            </a:xfrm>
            <a:custGeom>
              <a:avLst/>
              <a:gdLst/>
              <a:ahLst/>
              <a:cxnLst/>
              <a:rect l="l" t="t" r="r" b="b"/>
              <a:pathLst>
                <a:path w="24489" h="27493" extrusionOk="0">
                  <a:moveTo>
                    <a:pt x="22479" y="1"/>
                  </a:moveTo>
                  <a:cubicBezTo>
                    <a:pt x="20012" y="1831"/>
                    <a:pt x="17267" y="3243"/>
                    <a:pt x="14323" y="4138"/>
                  </a:cubicBezTo>
                  <a:cubicBezTo>
                    <a:pt x="9628" y="5571"/>
                    <a:pt x="4456" y="5690"/>
                    <a:pt x="0" y="7659"/>
                  </a:cubicBezTo>
                  <a:lnTo>
                    <a:pt x="0" y="27492"/>
                  </a:lnTo>
                  <a:lnTo>
                    <a:pt x="24488" y="27492"/>
                  </a:lnTo>
                  <a:lnTo>
                    <a:pt x="24488" y="4516"/>
                  </a:lnTo>
                  <a:cubicBezTo>
                    <a:pt x="24488" y="2706"/>
                    <a:pt x="23732" y="1115"/>
                    <a:pt x="22479"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
            <p:cNvSpPr/>
            <p:nvPr/>
          </p:nvSpPr>
          <p:spPr>
            <a:xfrm>
              <a:off x="4278950" y="4860200"/>
              <a:ext cx="612225" cy="726100"/>
            </a:xfrm>
            <a:custGeom>
              <a:avLst/>
              <a:gdLst/>
              <a:ahLst/>
              <a:cxnLst/>
              <a:rect l="l" t="t" r="r" b="b"/>
              <a:pathLst>
                <a:path w="24489" h="29044" extrusionOk="0">
                  <a:moveTo>
                    <a:pt x="6087" y="0"/>
                  </a:moveTo>
                  <a:cubicBezTo>
                    <a:pt x="2746" y="0"/>
                    <a:pt x="0" y="2725"/>
                    <a:pt x="0" y="6087"/>
                  </a:cubicBezTo>
                  <a:lnTo>
                    <a:pt x="0" y="29043"/>
                  </a:lnTo>
                  <a:lnTo>
                    <a:pt x="219" y="29043"/>
                  </a:lnTo>
                  <a:lnTo>
                    <a:pt x="219" y="6207"/>
                  </a:lnTo>
                  <a:cubicBezTo>
                    <a:pt x="219" y="2884"/>
                    <a:pt x="2905" y="179"/>
                    <a:pt x="6247" y="179"/>
                  </a:cubicBezTo>
                  <a:lnTo>
                    <a:pt x="18481" y="179"/>
                  </a:lnTo>
                  <a:cubicBezTo>
                    <a:pt x="21783" y="179"/>
                    <a:pt x="24488" y="2884"/>
                    <a:pt x="24488" y="6207"/>
                  </a:cubicBezTo>
                  <a:lnTo>
                    <a:pt x="24488" y="6087"/>
                  </a:lnTo>
                  <a:cubicBezTo>
                    <a:pt x="24488" y="2725"/>
                    <a:pt x="21783" y="0"/>
                    <a:pt x="1842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
            <p:cNvSpPr/>
            <p:nvPr/>
          </p:nvSpPr>
          <p:spPr>
            <a:xfrm>
              <a:off x="810650" y="5031275"/>
              <a:ext cx="650525" cy="553025"/>
            </a:xfrm>
            <a:custGeom>
              <a:avLst/>
              <a:gdLst/>
              <a:ahLst/>
              <a:cxnLst/>
              <a:rect l="l" t="t" r="r" b="b"/>
              <a:pathLst>
                <a:path w="26021" h="22121" extrusionOk="0">
                  <a:moveTo>
                    <a:pt x="6466" y="0"/>
                  </a:moveTo>
                  <a:cubicBezTo>
                    <a:pt x="2885" y="0"/>
                    <a:pt x="1" y="2904"/>
                    <a:pt x="1" y="6465"/>
                  </a:cubicBezTo>
                  <a:lnTo>
                    <a:pt x="1" y="22121"/>
                  </a:lnTo>
                  <a:lnTo>
                    <a:pt x="26020" y="22121"/>
                  </a:lnTo>
                  <a:lnTo>
                    <a:pt x="26020" y="6465"/>
                  </a:lnTo>
                  <a:cubicBezTo>
                    <a:pt x="26020" y="2885"/>
                    <a:pt x="23116" y="0"/>
                    <a:pt x="19555"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
            <p:cNvSpPr/>
            <p:nvPr/>
          </p:nvSpPr>
          <p:spPr>
            <a:xfrm>
              <a:off x="810650" y="5063600"/>
              <a:ext cx="613225" cy="520700"/>
            </a:xfrm>
            <a:custGeom>
              <a:avLst/>
              <a:gdLst/>
              <a:ahLst/>
              <a:cxnLst/>
              <a:rect l="l" t="t" r="r" b="b"/>
              <a:pathLst>
                <a:path w="24529" h="20828" extrusionOk="0">
                  <a:moveTo>
                    <a:pt x="6088" y="0"/>
                  </a:moveTo>
                  <a:cubicBezTo>
                    <a:pt x="2746" y="0"/>
                    <a:pt x="1" y="2725"/>
                    <a:pt x="1" y="6087"/>
                  </a:cubicBezTo>
                  <a:lnTo>
                    <a:pt x="1" y="20828"/>
                  </a:lnTo>
                  <a:lnTo>
                    <a:pt x="24528" y="20828"/>
                  </a:lnTo>
                  <a:lnTo>
                    <a:pt x="24528" y="6087"/>
                  </a:lnTo>
                  <a:cubicBezTo>
                    <a:pt x="24528" y="2725"/>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
            <p:cNvSpPr/>
            <p:nvPr/>
          </p:nvSpPr>
          <p:spPr>
            <a:xfrm>
              <a:off x="1325875" y="5265000"/>
              <a:ext cx="135300" cy="319300"/>
            </a:xfrm>
            <a:custGeom>
              <a:avLst/>
              <a:gdLst/>
              <a:ahLst/>
              <a:cxnLst/>
              <a:rect l="l" t="t" r="r" b="b"/>
              <a:pathLst>
                <a:path w="5412" h="12772" extrusionOk="0">
                  <a:moveTo>
                    <a:pt x="5411" y="1"/>
                  </a:moveTo>
                  <a:cubicBezTo>
                    <a:pt x="5116" y="1009"/>
                    <a:pt x="4929" y="1390"/>
                    <a:pt x="4575" y="1390"/>
                  </a:cubicBezTo>
                  <a:cubicBezTo>
                    <a:pt x="4405" y="1390"/>
                    <a:pt x="4197" y="1303"/>
                    <a:pt x="3919" y="1154"/>
                  </a:cubicBezTo>
                  <a:lnTo>
                    <a:pt x="1" y="12772"/>
                  </a:lnTo>
                  <a:lnTo>
                    <a:pt x="5411" y="12772"/>
                  </a:lnTo>
                  <a:lnTo>
                    <a:pt x="5411"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
            <p:cNvSpPr/>
            <p:nvPr/>
          </p:nvSpPr>
          <p:spPr>
            <a:xfrm>
              <a:off x="810650" y="5138200"/>
              <a:ext cx="612225" cy="481425"/>
            </a:xfrm>
            <a:custGeom>
              <a:avLst/>
              <a:gdLst/>
              <a:ahLst/>
              <a:cxnLst/>
              <a:rect l="l" t="t" r="r" b="b"/>
              <a:pathLst>
                <a:path w="24489" h="19257" extrusionOk="0">
                  <a:moveTo>
                    <a:pt x="2010" y="0"/>
                  </a:moveTo>
                  <a:cubicBezTo>
                    <a:pt x="777" y="1114"/>
                    <a:pt x="1" y="2705"/>
                    <a:pt x="1" y="4516"/>
                  </a:cubicBezTo>
                  <a:lnTo>
                    <a:pt x="1" y="19256"/>
                  </a:lnTo>
                  <a:lnTo>
                    <a:pt x="24489" y="19256"/>
                  </a:lnTo>
                  <a:lnTo>
                    <a:pt x="24489" y="7659"/>
                  </a:lnTo>
                  <a:cubicBezTo>
                    <a:pt x="20053" y="5689"/>
                    <a:pt x="14880" y="5570"/>
                    <a:pt x="10166" y="4138"/>
                  </a:cubicBezTo>
                  <a:cubicBezTo>
                    <a:pt x="7242" y="3243"/>
                    <a:pt x="4477" y="1830"/>
                    <a:pt x="2010" y="0"/>
                  </a:cubicBezTo>
                  <a:close/>
                </a:path>
              </a:pathLst>
            </a:custGeom>
            <a:solidFill>
              <a:srgbClr val="45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
            <p:cNvSpPr/>
            <p:nvPr/>
          </p:nvSpPr>
          <p:spPr>
            <a:xfrm>
              <a:off x="811150" y="5063600"/>
              <a:ext cx="612725" cy="520700"/>
            </a:xfrm>
            <a:custGeom>
              <a:avLst/>
              <a:gdLst/>
              <a:ahLst/>
              <a:cxnLst/>
              <a:rect l="l" t="t" r="r" b="b"/>
              <a:pathLst>
                <a:path w="24509" h="20828" extrusionOk="0">
                  <a:moveTo>
                    <a:pt x="6068" y="0"/>
                  </a:moveTo>
                  <a:cubicBezTo>
                    <a:pt x="2726" y="0"/>
                    <a:pt x="1" y="2725"/>
                    <a:pt x="1" y="6087"/>
                  </a:cubicBezTo>
                  <a:lnTo>
                    <a:pt x="1" y="6207"/>
                  </a:lnTo>
                  <a:cubicBezTo>
                    <a:pt x="1" y="2885"/>
                    <a:pt x="2726" y="159"/>
                    <a:pt x="6028" y="159"/>
                  </a:cubicBezTo>
                  <a:lnTo>
                    <a:pt x="18262" y="159"/>
                  </a:lnTo>
                  <a:cubicBezTo>
                    <a:pt x="21584" y="159"/>
                    <a:pt x="24270" y="2885"/>
                    <a:pt x="24270" y="6207"/>
                  </a:cubicBezTo>
                  <a:lnTo>
                    <a:pt x="24270" y="20828"/>
                  </a:lnTo>
                  <a:lnTo>
                    <a:pt x="24508" y="20828"/>
                  </a:lnTo>
                  <a:lnTo>
                    <a:pt x="24508" y="6087"/>
                  </a:lnTo>
                  <a:cubicBezTo>
                    <a:pt x="24469" y="2725"/>
                    <a:pt x="21763" y="0"/>
                    <a:pt x="18401"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
            <p:cNvSpPr/>
            <p:nvPr/>
          </p:nvSpPr>
          <p:spPr>
            <a:xfrm>
              <a:off x="1573050" y="5031275"/>
              <a:ext cx="650000" cy="553025"/>
            </a:xfrm>
            <a:custGeom>
              <a:avLst/>
              <a:gdLst/>
              <a:ahLst/>
              <a:cxnLst/>
              <a:rect l="l" t="t" r="r" b="b"/>
              <a:pathLst>
                <a:path w="26000" h="22121" extrusionOk="0">
                  <a:moveTo>
                    <a:pt x="6465" y="0"/>
                  </a:moveTo>
                  <a:cubicBezTo>
                    <a:pt x="2885" y="0"/>
                    <a:pt x="0" y="2904"/>
                    <a:pt x="0" y="6465"/>
                  </a:cubicBezTo>
                  <a:lnTo>
                    <a:pt x="0" y="22121"/>
                  </a:lnTo>
                  <a:lnTo>
                    <a:pt x="26000" y="22121"/>
                  </a:lnTo>
                  <a:lnTo>
                    <a:pt x="26000" y="6465"/>
                  </a:lnTo>
                  <a:cubicBezTo>
                    <a:pt x="26000" y="2885"/>
                    <a:pt x="23096" y="0"/>
                    <a:pt x="19535"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
            <p:cNvSpPr/>
            <p:nvPr/>
          </p:nvSpPr>
          <p:spPr>
            <a:xfrm>
              <a:off x="1573550" y="5063600"/>
              <a:ext cx="613200" cy="520700"/>
            </a:xfrm>
            <a:custGeom>
              <a:avLst/>
              <a:gdLst/>
              <a:ahLst/>
              <a:cxnLst/>
              <a:rect l="l" t="t" r="r" b="b"/>
              <a:pathLst>
                <a:path w="24528" h="20828" extrusionOk="0">
                  <a:moveTo>
                    <a:pt x="6087" y="0"/>
                  </a:moveTo>
                  <a:cubicBezTo>
                    <a:pt x="272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
            <p:cNvSpPr/>
            <p:nvPr/>
          </p:nvSpPr>
          <p:spPr>
            <a:xfrm>
              <a:off x="2088750" y="5265000"/>
              <a:ext cx="134300" cy="319300"/>
            </a:xfrm>
            <a:custGeom>
              <a:avLst/>
              <a:gdLst/>
              <a:ahLst/>
              <a:cxnLst/>
              <a:rect l="l" t="t" r="r" b="b"/>
              <a:pathLst>
                <a:path w="5372" h="12772" extrusionOk="0">
                  <a:moveTo>
                    <a:pt x="5372" y="1"/>
                  </a:moveTo>
                  <a:cubicBezTo>
                    <a:pt x="5090" y="1009"/>
                    <a:pt x="4907" y="1390"/>
                    <a:pt x="4548" y="1390"/>
                  </a:cubicBezTo>
                  <a:cubicBezTo>
                    <a:pt x="4376" y="1390"/>
                    <a:pt x="4164" y="1303"/>
                    <a:pt x="3880" y="1154"/>
                  </a:cubicBezTo>
                  <a:lnTo>
                    <a:pt x="1" y="12772"/>
                  </a:lnTo>
                  <a:lnTo>
                    <a:pt x="5372" y="12772"/>
                  </a:lnTo>
                  <a:lnTo>
                    <a:pt x="5372"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
            <p:cNvSpPr/>
            <p:nvPr/>
          </p:nvSpPr>
          <p:spPr>
            <a:xfrm>
              <a:off x="1573550" y="5102375"/>
              <a:ext cx="612200" cy="481925"/>
            </a:xfrm>
            <a:custGeom>
              <a:avLst/>
              <a:gdLst/>
              <a:ahLst/>
              <a:cxnLst/>
              <a:rect l="l" t="t" r="r" b="b"/>
              <a:pathLst>
                <a:path w="24488" h="19277" extrusionOk="0">
                  <a:moveTo>
                    <a:pt x="2009" y="1"/>
                  </a:moveTo>
                  <a:cubicBezTo>
                    <a:pt x="776" y="1115"/>
                    <a:pt x="0" y="2706"/>
                    <a:pt x="0" y="4536"/>
                  </a:cubicBezTo>
                  <a:lnTo>
                    <a:pt x="0" y="19277"/>
                  </a:lnTo>
                  <a:lnTo>
                    <a:pt x="24488" y="19277"/>
                  </a:lnTo>
                  <a:lnTo>
                    <a:pt x="24488" y="7659"/>
                  </a:lnTo>
                  <a:cubicBezTo>
                    <a:pt x="20032" y="5710"/>
                    <a:pt x="14860" y="5571"/>
                    <a:pt x="10165" y="4158"/>
                  </a:cubicBezTo>
                  <a:cubicBezTo>
                    <a:pt x="7241" y="3263"/>
                    <a:pt x="4476" y="1851"/>
                    <a:pt x="2009"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
            <p:cNvSpPr/>
            <p:nvPr/>
          </p:nvSpPr>
          <p:spPr>
            <a:xfrm>
              <a:off x="1573550" y="5063600"/>
              <a:ext cx="612200" cy="520700"/>
            </a:xfrm>
            <a:custGeom>
              <a:avLst/>
              <a:gdLst/>
              <a:ahLst/>
              <a:cxnLst/>
              <a:rect l="l" t="t" r="r" b="b"/>
              <a:pathLst>
                <a:path w="24488" h="20828" extrusionOk="0">
                  <a:moveTo>
                    <a:pt x="6067" y="0"/>
                  </a:moveTo>
                  <a:cubicBezTo>
                    <a:pt x="2706" y="0"/>
                    <a:pt x="0" y="2725"/>
                    <a:pt x="0" y="6087"/>
                  </a:cubicBezTo>
                  <a:lnTo>
                    <a:pt x="0" y="6207"/>
                  </a:lnTo>
                  <a:cubicBezTo>
                    <a:pt x="0" y="2885"/>
                    <a:pt x="2706" y="159"/>
                    <a:pt x="6008" y="159"/>
                  </a:cubicBezTo>
                  <a:lnTo>
                    <a:pt x="18262" y="159"/>
                  </a:lnTo>
                  <a:cubicBezTo>
                    <a:pt x="21584" y="159"/>
                    <a:pt x="24269" y="2885"/>
                    <a:pt x="24269" y="6207"/>
                  </a:cubicBezTo>
                  <a:lnTo>
                    <a:pt x="24269" y="20828"/>
                  </a:lnTo>
                  <a:lnTo>
                    <a:pt x="24488" y="20828"/>
                  </a:lnTo>
                  <a:lnTo>
                    <a:pt x="24488" y="6087"/>
                  </a:lnTo>
                  <a:cubicBezTo>
                    <a:pt x="24488" y="2725"/>
                    <a:pt x="21763" y="0"/>
                    <a:pt x="1840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
            <p:cNvSpPr/>
            <p:nvPr/>
          </p:nvSpPr>
          <p:spPr>
            <a:xfrm>
              <a:off x="2335925" y="5031275"/>
              <a:ext cx="650025" cy="553025"/>
            </a:xfrm>
            <a:custGeom>
              <a:avLst/>
              <a:gdLst/>
              <a:ahLst/>
              <a:cxnLst/>
              <a:rect l="l" t="t" r="r" b="b"/>
              <a:pathLst>
                <a:path w="26001" h="22121" extrusionOk="0">
                  <a:moveTo>
                    <a:pt x="6466" y="0"/>
                  </a:moveTo>
                  <a:cubicBezTo>
                    <a:pt x="2885" y="0"/>
                    <a:pt x="1" y="2904"/>
                    <a:pt x="1" y="6465"/>
                  </a:cubicBezTo>
                  <a:lnTo>
                    <a:pt x="1" y="22121"/>
                  </a:lnTo>
                  <a:lnTo>
                    <a:pt x="26000" y="22121"/>
                  </a:lnTo>
                  <a:lnTo>
                    <a:pt x="26000" y="6465"/>
                  </a:lnTo>
                  <a:cubicBezTo>
                    <a:pt x="26000" y="2885"/>
                    <a:pt x="23096" y="0"/>
                    <a:pt x="19535"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
            <p:cNvSpPr/>
            <p:nvPr/>
          </p:nvSpPr>
          <p:spPr>
            <a:xfrm>
              <a:off x="2335925" y="5063600"/>
              <a:ext cx="612725" cy="520700"/>
            </a:xfrm>
            <a:custGeom>
              <a:avLst/>
              <a:gdLst/>
              <a:ahLst/>
              <a:cxnLst/>
              <a:rect l="l" t="t" r="r" b="b"/>
              <a:pathLst>
                <a:path w="24509" h="20828" extrusionOk="0">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
            <p:cNvSpPr/>
            <p:nvPr/>
          </p:nvSpPr>
          <p:spPr>
            <a:xfrm>
              <a:off x="2851150" y="5265000"/>
              <a:ext cx="134800" cy="319300"/>
            </a:xfrm>
            <a:custGeom>
              <a:avLst/>
              <a:gdLst/>
              <a:ahLst/>
              <a:cxnLst/>
              <a:rect l="l" t="t" r="r" b="b"/>
              <a:pathLst>
                <a:path w="5392" h="12772" extrusionOk="0">
                  <a:moveTo>
                    <a:pt x="5391" y="1"/>
                  </a:moveTo>
                  <a:cubicBezTo>
                    <a:pt x="5109" y="1009"/>
                    <a:pt x="4927" y="1390"/>
                    <a:pt x="4568" y="1390"/>
                  </a:cubicBezTo>
                  <a:cubicBezTo>
                    <a:pt x="4396" y="1390"/>
                    <a:pt x="4183" y="1303"/>
                    <a:pt x="3899" y="1154"/>
                  </a:cubicBezTo>
                  <a:lnTo>
                    <a:pt x="0" y="12772"/>
                  </a:lnTo>
                  <a:lnTo>
                    <a:pt x="5391" y="12772"/>
                  </a:lnTo>
                  <a:lnTo>
                    <a:pt x="5391"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
            <p:cNvSpPr/>
            <p:nvPr/>
          </p:nvSpPr>
          <p:spPr>
            <a:xfrm>
              <a:off x="2335925" y="5102375"/>
              <a:ext cx="612225" cy="481925"/>
            </a:xfrm>
            <a:custGeom>
              <a:avLst/>
              <a:gdLst/>
              <a:ahLst/>
              <a:cxnLst/>
              <a:rect l="l" t="t" r="r" b="b"/>
              <a:pathLst>
                <a:path w="24489" h="19277" extrusionOk="0">
                  <a:moveTo>
                    <a:pt x="2010" y="1"/>
                  </a:moveTo>
                  <a:cubicBezTo>
                    <a:pt x="757" y="1115"/>
                    <a:pt x="1" y="2706"/>
                    <a:pt x="1" y="4536"/>
                  </a:cubicBezTo>
                  <a:lnTo>
                    <a:pt x="1" y="19277"/>
                  </a:lnTo>
                  <a:lnTo>
                    <a:pt x="24488" y="19277"/>
                  </a:lnTo>
                  <a:lnTo>
                    <a:pt x="24488" y="7659"/>
                  </a:lnTo>
                  <a:cubicBezTo>
                    <a:pt x="20033" y="5710"/>
                    <a:pt x="14860" y="5571"/>
                    <a:pt x="10166" y="4158"/>
                  </a:cubicBezTo>
                  <a:cubicBezTo>
                    <a:pt x="7222" y="3263"/>
                    <a:pt x="4476" y="1851"/>
                    <a:pt x="2010"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
            <p:cNvSpPr/>
            <p:nvPr/>
          </p:nvSpPr>
          <p:spPr>
            <a:xfrm>
              <a:off x="2335925" y="5063600"/>
              <a:ext cx="612225" cy="520700"/>
            </a:xfrm>
            <a:custGeom>
              <a:avLst/>
              <a:gdLst/>
              <a:ahLst/>
              <a:cxnLst/>
              <a:rect l="l" t="t" r="r" b="b"/>
              <a:pathLst>
                <a:path w="24489" h="20828" extrusionOk="0">
                  <a:moveTo>
                    <a:pt x="6068" y="0"/>
                  </a:moveTo>
                  <a:cubicBezTo>
                    <a:pt x="2706" y="0"/>
                    <a:pt x="1" y="2725"/>
                    <a:pt x="1" y="6087"/>
                  </a:cubicBezTo>
                  <a:lnTo>
                    <a:pt x="1" y="6207"/>
                  </a:lnTo>
                  <a:cubicBezTo>
                    <a:pt x="1" y="2885"/>
                    <a:pt x="2706" y="159"/>
                    <a:pt x="6008" y="159"/>
                  </a:cubicBezTo>
                  <a:lnTo>
                    <a:pt x="18242" y="159"/>
                  </a:lnTo>
                  <a:cubicBezTo>
                    <a:pt x="21584" y="159"/>
                    <a:pt x="24270" y="2885"/>
                    <a:pt x="24270" y="6207"/>
                  </a:cubicBezTo>
                  <a:lnTo>
                    <a:pt x="24270" y="20828"/>
                  </a:lnTo>
                  <a:lnTo>
                    <a:pt x="24488" y="20828"/>
                  </a:lnTo>
                  <a:lnTo>
                    <a:pt x="24488" y="6087"/>
                  </a:lnTo>
                  <a:cubicBezTo>
                    <a:pt x="24488" y="2725"/>
                    <a:pt x="21783" y="0"/>
                    <a:pt x="1842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
            <p:cNvSpPr/>
            <p:nvPr/>
          </p:nvSpPr>
          <p:spPr>
            <a:xfrm>
              <a:off x="3097825" y="5031275"/>
              <a:ext cx="650500" cy="553025"/>
            </a:xfrm>
            <a:custGeom>
              <a:avLst/>
              <a:gdLst/>
              <a:ahLst/>
              <a:cxnLst/>
              <a:rect l="l" t="t" r="r" b="b"/>
              <a:pathLst>
                <a:path w="26020" h="22121" extrusionOk="0">
                  <a:moveTo>
                    <a:pt x="6465" y="0"/>
                  </a:moveTo>
                  <a:cubicBezTo>
                    <a:pt x="2885" y="0"/>
                    <a:pt x="0" y="2904"/>
                    <a:pt x="0" y="6465"/>
                  </a:cubicBezTo>
                  <a:lnTo>
                    <a:pt x="0" y="22121"/>
                  </a:lnTo>
                  <a:lnTo>
                    <a:pt x="26020" y="22121"/>
                  </a:lnTo>
                  <a:lnTo>
                    <a:pt x="26020" y="6465"/>
                  </a:lnTo>
                  <a:cubicBezTo>
                    <a:pt x="26020" y="2885"/>
                    <a:pt x="23096" y="0"/>
                    <a:pt x="19555"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
            <p:cNvSpPr/>
            <p:nvPr/>
          </p:nvSpPr>
          <p:spPr>
            <a:xfrm>
              <a:off x="3097825" y="5063600"/>
              <a:ext cx="613200" cy="520700"/>
            </a:xfrm>
            <a:custGeom>
              <a:avLst/>
              <a:gdLst/>
              <a:ahLst/>
              <a:cxnLst/>
              <a:rect l="l" t="t" r="r" b="b"/>
              <a:pathLst>
                <a:path w="24528" h="20828" extrusionOk="0">
                  <a:moveTo>
                    <a:pt x="6087" y="0"/>
                  </a:moveTo>
                  <a:cubicBezTo>
                    <a:pt x="274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
            <p:cNvSpPr/>
            <p:nvPr/>
          </p:nvSpPr>
          <p:spPr>
            <a:xfrm>
              <a:off x="3614025" y="5265000"/>
              <a:ext cx="134300" cy="319300"/>
            </a:xfrm>
            <a:custGeom>
              <a:avLst/>
              <a:gdLst/>
              <a:ahLst/>
              <a:cxnLst/>
              <a:rect l="l" t="t" r="r" b="b"/>
              <a:pathLst>
                <a:path w="5372" h="12772" extrusionOk="0">
                  <a:moveTo>
                    <a:pt x="5372" y="1"/>
                  </a:moveTo>
                  <a:cubicBezTo>
                    <a:pt x="5076" y="1009"/>
                    <a:pt x="4889" y="1390"/>
                    <a:pt x="4535" y="1390"/>
                  </a:cubicBezTo>
                  <a:cubicBezTo>
                    <a:pt x="4365" y="1390"/>
                    <a:pt x="4157" y="1303"/>
                    <a:pt x="3880" y="1154"/>
                  </a:cubicBezTo>
                  <a:lnTo>
                    <a:pt x="1" y="12772"/>
                  </a:lnTo>
                  <a:lnTo>
                    <a:pt x="5372" y="12772"/>
                  </a:lnTo>
                  <a:lnTo>
                    <a:pt x="5372"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
            <p:cNvSpPr/>
            <p:nvPr/>
          </p:nvSpPr>
          <p:spPr>
            <a:xfrm>
              <a:off x="3098325" y="5102375"/>
              <a:ext cx="612700" cy="481925"/>
            </a:xfrm>
            <a:custGeom>
              <a:avLst/>
              <a:gdLst/>
              <a:ahLst/>
              <a:cxnLst/>
              <a:rect l="l" t="t" r="r" b="b"/>
              <a:pathLst>
                <a:path w="24508" h="19277" extrusionOk="0">
                  <a:moveTo>
                    <a:pt x="2029" y="1"/>
                  </a:moveTo>
                  <a:cubicBezTo>
                    <a:pt x="776" y="1115"/>
                    <a:pt x="0" y="2706"/>
                    <a:pt x="0" y="4536"/>
                  </a:cubicBezTo>
                  <a:lnTo>
                    <a:pt x="0" y="19277"/>
                  </a:lnTo>
                  <a:lnTo>
                    <a:pt x="24508" y="19277"/>
                  </a:lnTo>
                  <a:lnTo>
                    <a:pt x="24508" y="7659"/>
                  </a:lnTo>
                  <a:cubicBezTo>
                    <a:pt x="20052" y="5710"/>
                    <a:pt x="14880" y="5571"/>
                    <a:pt x="10185" y="4158"/>
                  </a:cubicBezTo>
                  <a:cubicBezTo>
                    <a:pt x="7241" y="3263"/>
                    <a:pt x="4476" y="1851"/>
                    <a:pt x="2029"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
            <p:cNvSpPr/>
            <p:nvPr/>
          </p:nvSpPr>
          <p:spPr>
            <a:xfrm>
              <a:off x="3098325" y="5063600"/>
              <a:ext cx="612700" cy="520700"/>
            </a:xfrm>
            <a:custGeom>
              <a:avLst/>
              <a:gdLst/>
              <a:ahLst/>
              <a:cxnLst/>
              <a:rect l="l" t="t" r="r" b="b"/>
              <a:pathLst>
                <a:path w="24508" h="20828" extrusionOk="0">
                  <a:moveTo>
                    <a:pt x="6067" y="0"/>
                  </a:moveTo>
                  <a:cubicBezTo>
                    <a:pt x="2725" y="0"/>
                    <a:pt x="0" y="2725"/>
                    <a:pt x="0" y="6087"/>
                  </a:cubicBezTo>
                  <a:lnTo>
                    <a:pt x="0" y="6207"/>
                  </a:lnTo>
                  <a:cubicBezTo>
                    <a:pt x="0" y="2885"/>
                    <a:pt x="2725" y="159"/>
                    <a:pt x="6028" y="159"/>
                  </a:cubicBezTo>
                  <a:lnTo>
                    <a:pt x="18262" y="159"/>
                  </a:lnTo>
                  <a:cubicBezTo>
                    <a:pt x="21584" y="159"/>
                    <a:pt x="24269" y="2885"/>
                    <a:pt x="24269" y="6207"/>
                  </a:cubicBezTo>
                  <a:lnTo>
                    <a:pt x="24269" y="20828"/>
                  </a:lnTo>
                  <a:lnTo>
                    <a:pt x="24488" y="20828"/>
                  </a:lnTo>
                  <a:lnTo>
                    <a:pt x="24488" y="6087"/>
                  </a:lnTo>
                  <a:cubicBezTo>
                    <a:pt x="24508" y="2725"/>
                    <a:pt x="21763" y="0"/>
                    <a:pt x="1840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
            <p:cNvSpPr/>
            <p:nvPr/>
          </p:nvSpPr>
          <p:spPr>
            <a:xfrm>
              <a:off x="6147875" y="5031275"/>
              <a:ext cx="650000" cy="553025"/>
            </a:xfrm>
            <a:custGeom>
              <a:avLst/>
              <a:gdLst/>
              <a:ahLst/>
              <a:cxnLst/>
              <a:rect l="l" t="t" r="r" b="b"/>
              <a:pathLst>
                <a:path w="26000" h="22121" extrusionOk="0">
                  <a:moveTo>
                    <a:pt x="6465" y="0"/>
                  </a:moveTo>
                  <a:cubicBezTo>
                    <a:pt x="2904" y="0"/>
                    <a:pt x="0" y="2885"/>
                    <a:pt x="0" y="6465"/>
                  </a:cubicBezTo>
                  <a:lnTo>
                    <a:pt x="0" y="22121"/>
                  </a:lnTo>
                  <a:lnTo>
                    <a:pt x="26000" y="22121"/>
                  </a:lnTo>
                  <a:lnTo>
                    <a:pt x="26000" y="6465"/>
                  </a:lnTo>
                  <a:cubicBezTo>
                    <a:pt x="26000" y="2904"/>
                    <a:pt x="23115" y="0"/>
                    <a:pt x="19535"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
            <p:cNvSpPr/>
            <p:nvPr/>
          </p:nvSpPr>
          <p:spPr>
            <a:xfrm>
              <a:off x="6184175" y="5063600"/>
              <a:ext cx="613200" cy="520700"/>
            </a:xfrm>
            <a:custGeom>
              <a:avLst/>
              <a:gdLst/>
              <a:ahLst/>
              <a:cxnLst/>
              <a:rect l="l" t="t" r="r" b="b"/>
              <a:pathLst>
                <a:path w="24528" h="20828" extrusionOk="0">
                  <a:moveTo>
                    <a:pt x="610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
            <p:cNvSpPr/>
            <p:nvPr/>
          </p:nvSpPr>
          <p:spPr>
            <a:xfrm>
              <a:off x="6147875" y="5265000"/>
              <a:ext cx="134300" cy="319300"/>
            </a:xfrm>
            <a:custGeom>
              <a:avLst/>
              <a:gdLst/>
              <a:ahLst/>
              <a:cxnLst/>
              <a:rect l="l" t="t" r="r" b="b"/>
              <a:pathLst>
                <a:path w="5372" h="12772" extrusionOk="0">
                  <a:moveTo>
                    <a:pt x="0" y="1"/>
                  </a:moveTo>
                  <a:lnTo>
                    <a:pt x="0" y="12772"/>
                  </a:lnTo>
                  <a:lnTo>
                    <a:pt x="5371" y="12772"/>
                  </a:lnTo>
                  <a:lnTo>
                    <a:pt x="1492" y="1154"/>
                  </a:lnTo>
                  <a:cubicBezTo>
                    <a:pt x="1208" y="1303"/>
                    <a:pt x="996" y="1390"/>
                    <a:pt x="824" y="1390"/>
                  </a:cubicBezTo>
                  <a:cubicBezTo>
                    <a:pt x="465" y="1390"/>
                    <a:pt x="282" y="1009"/>
                    <a:pt x="0"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
            <p:cNvSpPr/>
            <p:nvPr/>
          </p:nvSpPr>
          <p:spPr>
            <a:xfrm>
              <a:off x="6185150" y="5138200"/>
              <a:ext cx="612225" cy="481425"/>
            </a:xfrm>
            <a:custGeom>
              <a:avLst/>
              <a:gdLst/>
              <a:ahLst/>
              <a:cxnLst/>
              <a:rect l="l" t="t" r="r" b="b"/>
              <a:pathLst>
                <a:path w="24489" h="19257" extrusionOk="0">
                  <a:moveTo>
                    <a:pt x="22480" y="0"/>
                  </a:moveTo>
                  <a:cubicBezTo>
                    <a:pt x="20013" y="1830"/>
                    <a:pt x="17248" y="3243"/>
                    <a:pt x="14324" y="4138"/>
                  </a:cubicBezTo>
                  <a:cubicBezTo>
                    <a:pt x="9609" y="5570"/>
                    <a:pt x="4437" y="5689"/>
                    <a:pt x="1" y="7659"/>
                  </a:cubicBezTo>
                  <a:lnTo>
                    <a:pt x="1" y="19256"/>
                  </a:lnTo>
                  <a:lnTo>
                    <a:pt x="24489" y="19256"/>
                  </a:lnTo>
                  <a:lnTo>
                    <a:pt x="24489" y="4516"/>
                  </a:lnTo>
                  <a:cubicBezTo>
                    <a:pt x="24489" y="2705"/>
                    <a:pt x="23713" y="1114"/>
                    <a:pt x="22480" y="0"/>
                  </a:cubicBezTo>
                  <a:close/>
                </a:path>
              </a:pathLst>
            </a:custGeom>
            <a:solidFill>
              <a:srgbClr val="45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
            <p:cNvSpPr/>
            <p:nvPr/>
          </p:nvSpPr>
          <p:spPr>
            <a:xfrm>
              <a:off x="6184675" y="5063600"/>
              <a:ext cx="612700" cy="520700"/>
            </a:xfrm>
            <a:custGeom>
              <a:avLst/>
              <a:gdLst/>
              <a:ahLst/>
              <a:cxnLst/>
              <a:rect l="l" t="t" r="r" b="b"/>
              <a:pathLst>
                <a:path w="24508" h="20828" extrusionOk="0">
                  <a:moveTo>
                    <a:pt x="6107" y="0"/>
                  </a:moveTo>
                  <a:cubicBezTo>
                    <a:pt x="2745" y="0"/>
                    <a:pt x="20" y="2725"/>
                    <a:pt x="0" y="6087"/>
                  </a:cubicBezTo>
                  <a:lnTo>
                    <a:pt x="0" y="20828"/>
                  </a:lnTo>
                  <a:lnTo>
                    <a:pt x="239" y="20828"/>
                  </a:lnTo>
                  <a:lnTo>
                    <a:pt x="239" y="6207"/>
                  </a:lnTo>
                  <a:cubicBezTo>
                    <a:pt x="239" y="2885"/>
                    <a:pt x="2924" y="159"/>
                    <a:pt x="6246" y="159"/>
                  </a:cubicBezTo>
                  <a:lnTo>
                    <a:pt x="18480" y="159"/>
                  </a:lnTo>
                  <a:cubicBezTo>
                    <a:pt x="21802" y="159"/>
                    <a:pt x="24508" y="2885"/>
                    <a:pt x="24508" y="6207"/>
                  </a:cubicBezTo>
                  <a:lnTo>
                    <a:pt x="24508" y="6087"/>
                  </a:lnTo>
                  <a:cubicBezTo>
                    <a:pt x="24508" y="2725"/>
                    <a:pt x="21802" y="0"/>
                    <a:pt x="18441"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
            <p:cNvSpPr/>
            <p:nvPr/>
          </p:nvSpPr>
          <p:spPr>
            <a:xfrm>
              <a:off x="5385475" y="5031275"/>
              <a:ext cx="650525" cy="553025"/>
            </a:xfrm>
            <a:custGeom>
              <a:avLst/>
              <a:gdLst/>
              <a:ahLst/>
              <a:cxnLst/>
              <a:rect l="l" t="t" r="r" b="b"/>
              <a:pathLst>
                <a:path w="26021" h="22121" extrusionOk="0">
                  <a:moveTo>
                    <a:pt x="6466" y="0"/>
                  </a:moveTo>
                  <a:cubicBezTo>
                    <a:pt x="2905" y="0"/>
                    <a:pt x="1" y="2885"/>
                    <a:pt x="1" y="6465"/>
                  </a:cubicBezTo>
                  <a:lnTo>
                    <a:pt x="1" y="22121"/>
                  </a:lnTo>
                  <a:lnTo>
                    <a:pt x="26020" y="22121"/>
                  </a:lnTo>
                  <a:lnTo>
                    <a:pt x="26020" y="6465"/>
                  </a:lnTo>
                  <a:cubicBezTo>
                    <a:pt x="26020" y="2904"/>
                    <a:pt x="23136" y="0"/>
                    <a:pt x="19555"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
            <p:cNvSpPr/>
            <p:nvPr/>
          </p:nvSpPr>
          <p:spPr>
            <a:xfrm>
              <a:off x="5422275" y="5063600"/>
              <a:ext cx="612725" cy="520700"/>
            </a:xfrm>
            <a:custGeom>
              <a:avLst/>
              <a:gdLst/>
              <a:ahLst/>
              <a:cxnLst/>
              <a:rect l="l" t="t" r="r" b="b"/>
              <a:pathLst>
                <a:path w="24509" h="20828" extrusionOk="0">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
            <p:cNvSpPr/>
            <p:nvPr/>
          </p:nvSpPr>
          <p:spPr>
            <a:xfrm>
              <a:off x="5385475" y="5265000"/>
              <a:ext cx="134300" cy="319300"/>
            </a:xfrm>
            <a:custGeom>
              <a:avLst/>
              <a:gdLst/>
              <a:ahLst/>
              <a:cxnLst/>
              <a:rect l="l" t="t" r="r" b="b"/>
              <a:pathLst>
                <a:path w="5372" h="12772" extrusionOk="0">
                  <a:moveTo>
                    <a:pt x="1" y="1"/>
                  </a:moveTo>
                  <a:lnTo>
                    <a:pt x="1" y="12772"/>
                  </a:lnTo>
                  <a:lnTo>
                    <a:pt x="5372" y="12772"/>
                  </a:lnTo>
                  <a:lnTo>
                    <a:pt x="1492" y="1154"/>
                  </a:lnTo>
                  <a:cubicBezTo>
                    <a:pt x="1209" y="1303"/>
                    <a:pt x="996" y="1390"/>
                    <a:pt x="824" y="1390"/>
                  </a:cubicBezTo>
                  <a:cubicBezTo>
                    <a:pt x="465" y="1390"/>
                    <a:pt x="283" y="1009"/>
                    <a:pt x="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
            <p:cNvSpPr/>
            <p:nvPr/>
          </p:nvSpPr>
          <p:spPr>
            <a:xfrm>
              <a:off x="5422775" y="5102375"/>
              <a:ext cx="612225" cy="481925"/>
            </a:xfrm>
            <a:custGeom>
              <a:avLst/>
              <a:gdLst/>
              <a:ahLst/>
              <a:cxnLst/>
              <a:rect l="l" t="t" r="r" b="b"/>
              <a:pathLst>
                <a:path w="24489" h="19277" extrusionOk="0">
                  <a:moveTo>
                    <a:pt x="22479" y="1"/>
                  </a:moveTo>
                  <a:cubicBezTo>
                    <a:pt x="20013" y="1851"/>
                    <a:pt x="17267" y="3263"/>
                    <a:pt x="14323" y="4158"/>
                  </a:cubicBezTo>
                  <a:cubicBezTo>
                    <a:pt x="9629" y="5571"/>
                    <a:pt x="4456" y="5710"/>
                    <a:pt x="0" y="7659"/>
                  </a:cubicBezTo>
                  <a:lnTo>
                    <a:pt x="0" y="19277"/>
                  </a:lnTo>
                  <a:lnTo>
                    <a:pt x="24488" y="19277"/>
                  </a:lnTo>
                  <a:lnTo>
                    <a:pt x="24488" y="4536"/>
                  </a:lnTo>
                  <a:cubicBezTo>
                    <a:pt x="24488" y="2706"/>
                    <a:pt x="23732" y="1115"/>
                    <a:pt x="22479"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
            <p:cNvSpPr/>
            <p:nvPr/>
          </p:nvSpPr>
          <p:spPr>
            <a:xfrm>
              <a:off x="5422775" y="5063600"/>
              <a:ext cx="611725" cy="520700"/>
            </a:xfrm>
            <a:custGeom>
              <a:avLst/>
              <a:gdLst/>
              <a:ahLst/>
              <a:cxnLst/>
              <a:rect l="l" t="t" r="r" b="b"/>
              <a:pathLst>
                <a:path w="24469" h="20828" extrusionOk="0">
                  <a:moveTo>
                    <a:pt x="6068" y="0"/>
                  </a:moveTo>
                  <a:cubicBezTo>
                    <a:pt x="2706" y="0"/>
                    <a:pt x="0" y="2725"/>
                    <a:pt x="0" y="6087"/>
                  </a:cubicBezTo>
                  <a:lnTo>
                    <a:pt x="0" y="20828"/>
                  </a:lnTo>
                  <a:lnTo>
                    <a:pt x="199" y="20828"/>
                  </a:lnTo>
                  <a:lnTo>
                    <a:pt x="199" y="6207"/>
                  </a:lnTo>
                  <a:cubicBezTo>
                    <a:pt x="199" y="2885"/>
                    <a:pt x="2885" y="159"/>
                    <a:pt x="6207" y="159"/>
                  </a:cubicBezTo>
                  <a:lnTo>
                    <a:pt x="18441" y="159"/>
                  </a:lnTo>
                  <a:cubicBezTo>
                    <a:pt x="21763" y="159"/>
                    <a:pt x="24468" y="2885"/>
                    <a:pt x="24468" y="6207"/>
                  </a:cubicBezTo>
                  <a:lnTo>
                    <a:pt x="24468" y="6087"/>
                  </a:lnTo>
                  <a:cubicBezTo>
                    <a:pt x="24468" y="2725"/>
                    <a:pt x="21763" y="0"/>
                    <a:pt x="1840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
            <p:cNvSpPr/>
            <p:nvPr/>
          </p:nvSpPr>
          <p:spPr>
            <a:xfrm>
              <a:off x="4622600" y="5031275"/>
              <a:ext cx="650500" cy="553025"/>
            </a:xfrm>
            <a:custGeom>
              <a:avLst/>
              <a:gdLst/>
              <a:ahLst/>
              <a:cxnLst/>
              <a:rect l="l" t="t" r="r" b="b"/>
              <a:pathLst>
                <a:path w="26020" h="22121" extrusionOk="0">
                  <a:moveTo>
                    <a:pt x="6465" y="0"/>
                  </a:moveTo>
                  <a:cubicBezTo>
                    <a:pt x="2904" y="0"/>
                    <a:pt x="0" y="2885"/>
                    <a:pt x="0" y="6465"/>
                  </a:cubicBezTo>
                  <a:lnTo>
                    <a:pt x="0" y="22121"/>
                  </a:lnTo>
                  <a:lnTo>
                    <a:pt x="26020" y="22121"/>
                  </a:lnTo>
                  <a:lnTo>
                    <a:pt x="26020" y="6465"/>
                  </a:lnTo>
                  <a:cubicBezTo>
                    <a:pt x="26020" y="2904"/>
                    <a:pt x="23135" y="0"/>
                    <a:pt x="19555"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
            <p:cNvSpPr/>
            <p:nvPr/>
          </p:nvSpPr>
          <p:spPr>
            <a:xfrm>
              <a:off x="4659900" y="5063600"/>
              <a:ext cx="613200" cy="520700"/>
            </a:xfrm>
            <a:custGeom>
              <a:avLst/>
              <a:gdLst/>
              <a:ahLst/>
              <a:cxnLst/>
              <a:rect l="l" t="t" r="r" b="b"/>
              <a:pathLst>
                <a:path w="24528" h="20828" extrusionOk="0">
                  <a:moveTo>
                    <a:pt x="608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
            <p:cNvSpPr/>
            <p:nvPr/>
          </p:nvSpPr>
          <p:spPr>
            <a:xfrm>
              <a:off x="4622600" y="5265000"/>
              <a:ext cx="134300" cy="319300"/>
            </a:xfrm>
            <a:custGeom>
              <a:avLst/>
              <a:gdLst/>
              <a:ahLst/>
              <a:cxnLst/>
              <a:rect l="l" t="t" r="r" b="b"/>
              <a:pathLst>
                <a:path w="5372" h="12772" extrusionOk="0">
                  <a:moveTo>
                    <a:pt x="0" y="1"/>
                  </a:moveTo>
                  <a:lnTo>
                    <a:pt x="0" y="12772"/>
                  </a:lnTo>
                  <a:lnTo>
                    <a:pt x="5371" y="12772"/>
                  </a:lnTo>
                  <a:lnTo>
                    <a:pt x="1492" y="1154"/>
                  </a:lnTo>
                  <a:cubicBezTo>
                    <a:pt x="1215" y="1303"/>
                    <a:pt x="1007" y="1390"/>
                    <a:pt x="837" y="1390"/>
                  </a:cubicBezTo>
                  <a:cubicBezTo>
                    <a:pt x="483" y="1390"/>
                    <a:pt x="296" y="1009"/>
                    <a:pt x="0"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
            <p:cNvSpPr/>
            <p:nvPr/>
          </p:nvSpPr>
          <p:spPr>
            <a:xfrm>
              <a:off x="4660875" y="5102375"/>
              <a:ext cx="612225" cy="481925"/>
            </a:xfrm>
            <a:custGeom>
              <a:avLst/>
              <a:gdLst/>
              <a:ahLst/>
              <a:cxnLst/>
              <a:rect l="l" t="t" r="r" b="b"/>
              <a:pathLst>
                <a:path w="24489" h="19277" extrusionOk="0">
                  <a:moveTo>
                    <a:pt x="22460" y="1"/>
                  </a:moveTo>
                  <a:cubicBezTo>
                    <a:pt x="20013" y="1851"/>
                    <a:pt x="17248" y="3263"/>
                    <a:pt x="14324" y="4158"/>
                  </a:cubicBezTo>
                  <a:cubicBezTo>
                    <a:pt x="9609" y="5571"/>
                    <a:pt x="4437" y="5710"/>
                    <a:pt x="1" y="7659"/>
                  </a:cubicBezTo>
                  <a:lnTo>
                    <a:pt x="1" y="19277"/>
                  </a:lnTo>
                  <a:lnTo>
                    <a:pt x="24489" y="19277"/>
                  </a:lnTo>
                  <a:lnTo>
                    <a:pt x="24489" y="4536"/>
                  </a:lnTo>
                  <a:cubicBezTo>
                    <a:pt x="24489" y="2706"/>
                    <a:pt x="23713" y="1115"/>
                    <a:pt x="22460"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
            <p:cNvSpPr/>
            <p:nvPr/>
          </p:nvSpPr>
          <p:spPr>
            <a:xfrm>
              <a:off x="4659900" y="5063600"/>
              <a:ext cx="612700" cy="520700"/>
            </a:xfrm>
            <a:custGeom>
              <a:avLst/>
              <a:gdLst/>
              <a:ahLst/>
              <a:cxnLst/>
              <a:rect l="l" t="t" r="r" b="b"/>
              <a:pathLst>
                <a:path w="24508" h="20828" extrusionOk="0">
                  <a:moveTo>
                    <a:pt x="6107" y="0"/>
                  </a:moveTo>
                  <a:cubicBezTo>
                    <a:pt x="2745" y="0"/>
                    <a:pt x="40" y="2725"/>
                    <a:pt x="0" y="6087"/>
                  </a:cubicBezTo>
                  <a:lnTo>
                    <a:pt x="0" y="20828"/>
                  </a:lnTo>
                  <a:lnTo>
                    <a:pt x="239" y="20828"/>
                  </a:lnTo>
                  <a:lnTo>
                    <a:pt x="239" y="6207"/>
                  </a:lnTo>
                  <a:cubicBezTo>
                    <a:pt x="239" y="2885"/>
                    <a:pt x="2924" y="159"/>
                    <a:pt x="6246" y="159"/>
                  </a:cubicBezTo>
                  <a:lnTo>
                    <a:pt x="18480" y="159"/>
                  </a:lnTo>
                  <a:cubicBezTo>
                    <a:pt x="21783" y="159"/>
                    <a:pt x="24508" y="2885"/>
                    <a:pt x="24508" y="6207"/>
                  </a:cubicBezTo>
                  <a:lnTo>
                    <a:pt x="24508" y="6087"/>
                  </a:lnTo>
                  <a:cubicBezTo>
                    <a:pt x="24508" y="2725"/>
                    <a:pt x="21783" y="0"/>
                    <a:pt x="1844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
            <p:cNvSpPr/>
            <p:nvPr/>
          </p:nvSpPr>
          <p:spPr>
            <a:xfrm>
              <a:off x="3860700" y="5031275"/>
              <a:ext cx="650025" cy="553025"/>
            </a:xfrm>
            <a:custGeom>
              <a:avLst/>
              <a:gdLst/>
              <a:ahLst/>
              <a:cxnLst/>
              <a:rect l="l" t="t" r="r" b="b"/>
              <a:pathLst>
                <a:path w="26001" h="22121" extrusionOk="0">
                  <a:moveTo>
                    <a:pt x="6466" y="0"/>
                  </a:moveTo>
                  <a:cubicBezTo>
                    <a:pt x="2905" y="0"/>
                    <a:pt x="1" y="2885"/>
                    <a:pt x="1" y="6465"/>
                  </a:cubicBezTo>
                  <a:lnTo>
                    <a:pt x="1" y="22121"/>
                  </a:lnTo>
                  <a:lnTo>
                    <a:pt x="26000" y="22121"/>
                  </a:lnTo>
                  <a:lnTo>
                    <a:pt x="26000" y="6465"/>
                  </a:lnTo>
                  <a:cubicBezTo>
                    <a:pt x="26000" y="2904"/>
                    <a:pt x="23116" y="0"/>
                    <a:pt x="19535"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
            <p:cNvSpPr/>
            <p:nvPr/>
          </p:nvSpPr>
          <p:spPr>
            <a:xfrm>
              <a:off x="3897000" y="5063600"/>
              <a:ext cx="613225" cy="520700"/>
            </a:xfrm>
            <a:custGeom>
              <a:avLst/>
              <a:gdLst/>
              <a:ahLst/>
              <a:cxnLst/>
              <a:rect l="l" t="t" r="r" b="b"/>
              <a:pathLst>
                <a:path w="24529" h="20828" extrusionOk="0">
                  <a:moveTo>
                    <a:pt x="6108" y="0"/>
                  </a:moveTo>
                  <a:cubicBezTo>
                    <a:pt x="2746" y="0"/>
                    <a:pt x="1" y="2725"/>
                    <a:pt x="1" y="6087"/>
                  </a:cubicBezTo>
                  <a:lnTo>
                    <a:pt x="1" y="20828"/>
                  </a:lnTo>
                  <a:lnTo>
                    <a:pt x="24528" y="20828"/>
                  </a:lnTo>
                  <a:lnTo>
                    <a:pt x="24528" y="6087"/>
                  </a:lnTo>
                  <a:cubicBezTo>
                    <a:pt x="24528" y="2725"/>
                    <a:pt x="21803" y="0"/>
                    <a:pt x="1844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
            <p:cNvSpPr/>
            <p:nvPr/>
          </p:nvSpPr>
          <p:spPr>
            <a:xfrm>
              <a:off x="3860700" y="5265000"/>
              <a:ext cx="134300" cy="319300"/>
            </a:xfrm>
            <a:custGeom>
              <a:avLst/>
              <a:gdLst/>
              <a:ahLst/>
              <a:cxnLst/>
              <a:rect l="l" t="t" r="r" b="b"/>
              <a:pathLst>
                <a:path w="5372" h="12772" extrusionOk="0">
                  <a:moveTo>
                    <a:pt x="1" y="1"/>
                  </a:moveTo>
                  <a:lnTo>
                    <a:pt x="1" y="12772"/>
                  </a:lnTo>
                  <a:lnTo>
                    <a:pt x="5372" y="12772"/>
                  </a:lnTo>
                  <a:lnTo>
                    <a:pt x="1493" y="1154"/>
                  </a:lnTo>
                  <a:cubicBezTo>
                    <a:pt x="1209" y="1303"/>
                    <a:pt x="996" y="1390"/>
                    <a:pt x="824" y="1390"/>
                  </a:cubicBezTo>
                  <a:cubicBezTo>
                    <a:pt x="465" y="1390"/>
                    <a:pt x="283" y="1009"/>
                    <a:pt x="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
            <p:cNvSpPr/>
            <p:nvPr/>
          </p:nvSpPr>
          <p:spPr>
            <a:xfrm>
              <a:off x="3898000" y="5102375"/>
              <a:ext cx="612225" cy="481925"/>
            </a:xfrm>
            <a:custGeom>
              <a:avLst/>
              <a:gdLst/>
              <a:ahLst/>
              <a:cxnLst/>
              <a:rect l="l" t="t" r="r" b="b"/>
              <a:pathLst>
                <a:path w="24489" h="19277" extrusionOk="0">
                  <a:moveTo>
                    <a:pt x="22479" y="1"/>
                  </a:moveTo>
                  <a:cubicBezTo>
                    <a:pt x="20013" y="1851"/>
                    <a:pt x="17247" y="3263"/>
                    <a:pt x="14323" y="4158"/>
                  </a:cubicBezTo>
                  <a:cubicBezTo>
                    <a:pt x="9629" y="5571"/>
                    <a:pt x="4456" y="5710"/>
                    <a:pt x="1" y="7659"/>
                  </a:cubicBezTo>
                  <a:lnTo>
                    <a:pt x="1" y="19277"/>
                  </a:lnTo>
                  <a:lnTo>
                    <a:pt x="24488" y="19277"/>
                  </a:lnTo>
                  <a:lnTo>
                    <a:pt x="24488" y="4536"/>
                  </a:lnTo>
                  <a:cubicBezTo>
                    <a:pt x="24488" y="2706"/>
                    <a:pt x="23713" y="1115"/>
                    <a:pt x="22479"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
            <p:cNvSpPr/>
            <p:nvPr/>
          </p:nvSpPr>
          <p:spPr>
            <a:xfrm>
              <a:off x="3898000" y="5063600"/>
              <a:ext cx="612225" cy="520700"/>
            </a:xfrm>
            <a:custGeom>
              <a:avLst/>
              <a:gdLst/>
              <a:ahLst/>
              <a:cxnLst/>
              <a:rect l="l" t="t" r="r" b="b"/>
              <a:pathLst>
                <a:path w="24489" h="20828" extrusionOk="0">
                  <a:moveTo>
                    <a:pt x="6088" y="0"/>
                  </a:moveTo>
                  <a:cubicBezTo>
                    <a:pt x="2726" y="0"/>
                    <a:pt x="1" y="2725"/>
                    <a:pt x="1" y="6087"/>
                  </a:cubicBezTo>
                  <a:lnTo>
                    <a:pt x="1" y="20828"/>
                  </a:lnTo>
                  <a:lnTo>
                    <a:pt x="219" y="20828"/>
                  </a:lnTo>
                  <a:lnTo>
                    <a:pt x="219" y="6207"/>
                  </a:lnTo>
                  <a:cubicBezTo>
                    <a:pt x="219" y="2885"/>
                    <a:pt x="2905" y="159"/>
                    <a:pt x="6247" y="159"/>
                  </a:cubicBezTo>
                  <a:lnTo>
                    <a:pt x="18481" y="159"/>
                  </a:lnTo>
                  <a:cubicBezTo>
                    <a:pt x="21783" y="159"/>
                    <a:pt x="24488" y="2885"/>
                    <a:pt x="24488" y="6207"/>
                  </a:cubicBezTo>
                  <a:lnTo>
                    <a:pt x="24488" y="6087"/>
                  </a:lnTo>
                  <a:cubicBezTo>
                    <a:pt x="24488" y="2725"/>
                    <a:pt x="21783" y="0"/>
                    <a:pt x="1842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8" name="Google Shape;788;p5"/>
          <p:cNvSpPr txBox="1">
            <a:spLocks noGrp="1"/>
          </p:cNvSpPr>
          <p:nvPr>
            <p:ph type="subTitle" idx="1"/>
          </p:nvPr>
        </p:nvSpPr>
        <p:spPr>
          <a:xfrm>
            <a:off x="1605549" y="3170106"/>
            <a:ext cx="2846700" cy="65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89" name="Google Shape;789;p5"/>
          <p:cNvSpPr txBox="1">
            <a:spLocks noGrp="1"/>
          </p:cNvSpPr>
          <p:nvPr>
            <p:ph type="subTitle" idx="2"/>
          </p:nvPr>
        </p:nvSpPr>
        <p:spPr>
          <a:xfrm>
            <a:off x="4687824" y="3170106"/>
            <a:ext cx="2846700" cy="65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90" name="Google Shape;790;p5"/>
          <p:cNvSpPr txBox="1">
            <a:spLocks noGrp="1"/>
          </p:cNvSpPr>
          <p:nvPr>
            <p:ph type="subTitle" idx="3"/>
          </p:nvPr>
        </p:nvSpPr>
        <p:spPr>
          <a:xfrm>
            <a:off x="1605550" y="2719343"/>
            <a:ext cx="2846700" cy="45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None/>
              <a:defRPr sz="2200">
                <a:latin typeface="Limelight"/>
                <a:ea typeface="Limelight"/>
                <a:cs typeface="Limelight"/>
                <a:sym typeface="Limelight"/>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791" name="Google Shape;791;p5"/>
          <p:cNvSpPr txBox="1">
            <a:spLocks noGrp="1"/>
          </p:cNvSpPr>
          <p:nvPr>
            <p:ph type="subTitle" idx="4"/>
          </p:nvPr>
        </p:nvSpPr>
        <p:spPr>
          <a:xfrm>
            <a:off x="4687825" y="2719343"/>
            <a:ext cx="2846700" cy="45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None/>
              <a:defRPr sz="2200">
                <a:latin typeface="Limelight"/>
                <a:ea typeface="Limelight"/>
                <a:cs typeface="Limelight"/>
                <a:sym typeface="Limelight"/>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792" name="Google Shape;792;p5"/>
          <p:cNvSpPr txBox="1">
            <a:spLocks noGrp="1"/>
          </p:cNvSpPr>
          <p:nvPr>
            <p:ph type="title"/>
          </p:nvPr>
        </p:nvSpPr>
        <p:spPr>
          <a:xfrm>
            <a:off x="720000" y="604879"/>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93"/>
        <p:cNvGrpSpPr/>
        <p:nvPr/>
      </p:nvGrpSpPr>
      <p:grpSpPr>
        <a:xfrm>
          <a:off x="0" y="0"/>
          <a:ext cx="0" cy="0"/>
          <a:chOff x="0" y="0"/>
          <a:chExt cx="0" cy="0"/>
        </a:xfrm>
      </p:grpSpPr>
      <p:sp>
        <p:nvSpPr>
          <p:cNvPr id="794" name="Google Shape;794;p6"/>
          <p:cNvSpPr/>
          <p:nvPr/>
        </p:nvSpPr>
        <p:spPr>
          <a:xfrm>
            <a:off x="-7175" y="4400950"/>
            <a:ext cx="9158700" cy="896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5" name="Google Shape;795;p6"/>
          <p:cNvGrpSpPr/>
          <p:nvPr/>
        </p:nvGrpSpPr>
        <p:grpSpPr>
          <a:xfrm>
            <a:off x="-1700930" y="-1087059"/>
            <a:ext cx="12551594" cy="3254063"/>
            <a:chOff x="-1700930" y="-1087059"/>
            <a:chExt cx="12551594" cy="3254063"/>
          </a:xfrm>
        </p:grpSpPr>
        <p:grpSp>
          <p:nvGrpSpPr>
            <p:cNvPr id="796" name="Google Shape;796;p6"/>
            <p:cNvGrpSpPr/>
            <p:nvPr/>
          </p:nvGrpSpPr>
          <p:grpSpPr>
            <a:xfrm rot="-2336481">
              <a:off x="-1326197" y="-511440"/>
              <a:ext cx="2575089" cy="2102826"/>
              <a:chOff x="-580150" y="114125"/>
              <a:chExt cx="2183925" cy="1783400"/>
            </a:xfrm>
          </p:grpSpPr>
          <p:sp>
            <p:nvSpPr>
              <p:cNvPr id="797" name="Google Shape;797;p6"/>
              <p:cNvSpPr/>
              <p:nvPr/>
            </p:nvSpPr>
            <p:spPr>
              <a:xfrm>
                <a:off x="-580150" y="114125"/>
                <a:ext cx="2183925" cy="1783400"/>
              </a:xfrm>
              <a:custGeom>
                <a:avLst/>
                <a:gdLst/>
                <a:ahLst/>
                <a:cxnLst/>
                <a:rect l="l" t="t" r="r" b="b"/>
                <a:pathLst>
                  <a:path w="87357" h="71336" extrusionOk="0">
                    <a:moveTo>
                      <a:pt x="52853" y="1"/>
                    </a:moveTo>
                    <a:lnTo>
                      <a:pt x="1" y="65866"/>
                    </a:lnTo>
                    <a:cubicBezTo>
                      <a:pt x="60" y="65914"/>
                      <a:pt x="120" y="65973"/>
                      <a:pt x="179" y="66021"/>
                    </a:cubicBezTo>
                    <a:cubicBezTo>
                      <a:pt x="4680" y="69627"/>
                      <a:pt x="10371" y="71335"/>
                      <a:pt x="16844" y="71335"/>
                    </a:cubicBezTo>
                    <a:cubicBezTo>
                      <a:pt x="36916" y="71335"/>
                      <a:pt x="64499" y="54907"/>
                      <a:pt x="87357" y="27683"/>
                    </a:cubicBezTo>
                    <a:lnTo>
                      <a:pt x="52853"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6"/>
              <p:cNvSpPr/>
              <p:nvPr/>
            </p:nvSpPr>
            <p:spPr>
              <a:xfrm>
                <a:off x="-580150" y="114125"/>
                <a:ext cx="2069325" cy="1751300"/>
              </a:xfrm>
              <a:custGeom>
                <a:avLst/>
                <a:gdLst/>
                <a:ahLst/>
                <a:cxnLst/>
                <a:rect l="l" t="t" r="r" b="b"/>
                <a:pathLst>
                  <a:path w="82773" h="70052" extrusionOk="0">
                    <a:moveTo>
                      <a:pt x="52853" y="1"/>
                    </a:moveTo>
                    <a:lnTo>
                      <a:pt x="1" y="65866"/>
                    </a:lnTo>
                    <a:cubicBezTo>
                      <a:pt x="48" y="65914"/>
                      <a:pt x="108" y="65961"/>
                      <a:pt x="156" y="66009"/>
                    </a:cubicBezTo>
                    <a:cubicBezTo>
                      <a:pt x="3571" y="68750"/>
                      <a:pt x="7922" y="70052"/>
                      <a:pt x="12947" y="70052"/>
                    </a:cubicBezTo>
                    <a:cubicBezTo>
                      <a:pt x="31451" y="70052"/>
                      <a:pt x="59093" y="52405"/>
                      <a:pt x="82773" y="24016"/>
                    </a:cubicBezTo>
                    <a:lnTo>
                      <a:pt x="52853" y="1"/>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6"/>
              <p:cNvSpPr/>
              <p:nvPr/>
            </p:nvSpPr>
            <p:spPr>
              <a:xfrm>
                <a:off x="-580150" y="114125"/>
                <a:ext cx="1882700" cy="1706800"/>
              </a:xfrm>
              <a:custGeom>
                <a:avLst/>
                <a:gdLst/>
                <a:ahLst/>
                <a:cxnLst/>
                <a:rect l="l" t="t" r="r" b="b"/>
                <a:pathLst>
                  <a:path w="75308" h="68272" extrusionOk="0">
                    <a:moveTo>
                      <a:pt x="52853" y="1"/>
                    </a:moveTo>
                    <a:lnTo>
                      <a:pt x="1" y="65866"/>
                    </a:lnTo>
                    <a:cubicBezTo>
                      <a:pt x="48" y="65902"/>
                      <a:pt x="72" y="65926"/>
                      <a:pt x="120" y="65961"/>
                    </a:cubicBezTo>
                    <a:cubicBezTo>
                      <a:pt x="2070" y="67525"/>
                      <a:pt x="4578" y="68272"/>
                      <a:pt x="7541" y="68272"/>
                    </a:cubicBezTo>
                    <a:cubicBezTo>
                      <a:pt x="22833" y="68272"/>
                      <a:pt x="50223" y="48364"/>
                      <a:pt x="75308" y="18003"/>
                    </a:cubicBezTo>
                    <a:lnTo>
                      <a:pt x="52853"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6"/>
              <p:cNvSpPr/>
              <p:nvPr/>
            </p:nvSpPr>
            <p:spPr>
              <a:xfrm>
                <a:off x="-414050" y="216825"/>
                <a:ext cx="1452275" cy="1601400"/>
              </a:xfrm>
              <a:custGeom>
                <a:avLst/>
                <a:gdLst/>
                <a:ahLst/>
                <a:cxnLst/>
                <a:rect l="l" t="t" r="r" b="b"/>
                <a:pathLst>
                  <a:path w="58091" h="64056" extrusionOk="0">
                    <a:moveTo>
                      <a:pt x="51328" y="0"/>
                    </a:moveTo>
                    <a:cubicBezTo>
                      <a:pt x="51328" y="0"/>
                      <a:pt x="31056" y="40912"/>
                      <a:pt x="8447" y="58662"/>
                    </a:cubicBezTo>
                    <a:lnTo>
                      <a:pt x="8447" y="58662"/>
                    </a:lnTo>
                    <a:cubicBezTo>
                      <a:pt x="36360" y="38972"/>
                      <a:pt x="58091" y="5596"/>
                      <a:pt x="58091" y="5596"/>
                    </a:cubicBezTo>
                    <a:lnTo>
                      <a:pt x="51328" y="0"/>
                    </a:lnTo>
                    <a:close/>
                    <a:moveTo>
                      <a:pt x="8447" y="58662"/>
                    </a:moveTo>
                    <a:cubicBezTo>
                      <a:pt x="5687" y="60609"/>
                      <a:pt x="2866" y="62422"/>
                      <a:pt x="0" y="64056"/>
                    </a:cubicBezTo>
                    <a:cubicBezTo>
                      <a:pt x="2829" y="62691"/>
                      <a:pt x="5656" y="60853"/>
                      <a:pt x="8447" y="58662"/>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 name="Google Shape;801;p6"/>
            <p:cNvGrpSpPr/>
            <p:nvPr/>
          </p:nvGrpSpPr>
          <p:grpSpPr>
            <a:xfrm rot="2336481" flipH="1">
              <a:off x="7900841" y="-511440"/>
              <a:ext cx="2575089" cy="2102826"/>
              <a:chOff x="-580150" y="114125"/>
              <a:chExt cx="2183925" cy="1783400"/>
            </a:xfrm>
          </p:grpSpPr>
          <p:sp>
            <p:nvSpPr>
              <p:cNvPr id="802" name="Google Shape;802;p6"/>
              <p:cNvSpPr/>
              <p:nvPr/>
            </p:nvSpPr>
            <p:spPr>
              <a:xfrm>
                <a:off x="-580150" y="114125"/>
                <a:ext cx="2183925" cy="1783400"/>
              </a:xfrm>
              <a:custGeom>
                <a:avLst/>
                <a:gdLst/>
                <a:ahLst/>
                <a:cxnLst/>
                <a:rect l="l" t="t" r="r" b="b"/>
                <a:pathLst>
                  <a:path w="87357" h="71336" extrusionOk="0">
                    <a:moveTo>
                      <a:pt x="52853" y="1"/>
                    </a:moveTo>
                    <a:lnTo>
                      <a:pt x="1" y="65866"/>
                    </a:lnTo>
                    <a:cubicBezTo>
                      <a:pt x="60" y="65914"/>
                      <a:pt x="120" y="65973"/>
                      <a:pt x="179" y="66021"/>
                    </a:cubicBezTo>
                    <a:cubicBezTo>
                      <a:pt x="4680" y="69627"/>
                      <a:pt x="10371" y="71335"/>
                      <a:pt x="16844" y="71335"/>
                    </a:cubicBezTo>
                    <a:cubicBezTo>
                      <a:pt x="36916" y="71335"/>
                      <a:pt x="64499" y="54907"/>
                      <a:pt x="87357" y="27683"/>
                    </a:cubicBezTo>
                    <a:lnTo>
                      <a:pt x="52853"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
              <p:cNvSpPr/>
              <p:nvPr/>
            </p:nvSpPr>
            <p:spPr>
              <a:xfrm>
                <a:off x="-580150" y="114125"/>
                <a:ext cx="2069325" cy="1751300"/>
              </a:xfrm>
              <a:custGeom>
                <a:avLst/>
                <a:gdLst/>
                <a:ahLst/>
                <a:cxnLst/>
                <a:rect l="l" t="t" r="r" b="b"/>
                <a:pathLst>
                  <a:path w="82773" h="70052" extrusionOk="0">
                    <a:moveTo>
                      <a:pt x="52853" y="1"/>
                    </a:moveTo>
                    <a:lnTo>
                      <a:pt x="1" y="65866"/>
                    </a:lnTo>
                    <a:cubicBezTo>
                      <a:pt x="48" y="65914"/>
                      <a:pt x="108" y="65961"/>
                      <a:pt x="156" y="66009"/>
                    </a:cubicBezTo>
                    <a:cubicBezTo>
                      <a:pt x="3571" y="68750"/>
                      <a:pt x="7922" y="70052"/>
                      <a:pt x="12947" y="70052"/>
                    </a:cubicBezTo>
                    <a:cubicBezTo>
                      <a:pt x="31451" y="70052"/>
                      <a:pt x="59093" y="52405"/>
                      <a:pt x="82773" y="24016"/>
                    </a:cubicBezTo>
                    <a:lnTo>
                      <a:pt x="52853" y="1"/>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
              <p:cNvSpPr/>
              <p:nvPr/>
            </p:nvSpPr>
            <p:spPr>
              <a:xfrm>
                <a:off x="-580150" y="114125"/>
                <a:ext cx="1882700" cy="1706800"/>
              </a:xfrm>
              <a:custGeom>
                <a:avLst/>
                <a:gdLst/>
                <a:ahLst/>
                <a:cxnLst/>
                <a:rect l="l" t="t" r="r" b="b"/>
                <a:pathLst>
                  <a:path w="75308" h="68272" extrusionOk="0">
                    <a:moveTo>
                      <a:pt x="52853" y="1"/>
                    </a:moveTo>
                    <a:lnTo>
                      <a:pt x="1" y="65866"/>
                    </a:lnTo>
                    <a:cubicBezTo>
                      <a:pt x="48" y="65902"/>
                      <a:pt x="72" y="65926"/>
                      <a:pt x="120" y="65961"/>
                    </a:cubicBezTo>
                    <a:cubicBezTo>
                      <a:pt x="2070" y="67525"/>
                      <a:pt x="4578" y="68272"/>
                      <a:pt x="7541" y="68272"/>
                    </a:cubicBezTo>
                    <a:cubicBezTo>
                      <a:pt x="22833" y="68272"/>
                      <a:pt x="50223" y="48364"/>
                      <a:pt x="75308" y="18003"/>
                    </a:cubicBezTo>
                    <a:lnTo>
                      <a:pt x="52853"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
              <p:cNvSpPr/>
              <p:nvPr/>
            </p:nvSpPr>
            <p:spPr>
              <a:xfrm>
                <a:off x="-414050" y="216825"/>
                <a:ext cx="1452275" cy="1601400"/>
              </a:xfrm>
              <a:custGeom>
                <a:avLst/>
                <a:gdLst/>
                <a:ahLst/>
                <a:cxnLst/>
                <a:rect l="l" t="t" r="r" b="b"/>
                <a:pathLst>
                  <a:path w="58091" h="64056" extrusionOk="0">
                    <a:moveTo>
                      <a:pt x="51328" y="0"/>
                    </a:moveTo>
                    <a:cubicBezTo>
                      <a:pt x="51328" y="0"/>
                      <a:pt x="31056" y="40912"/>
                      <a:pt x="8447" y="58662"/>
                    </a:cubicBezTo>
                    <a:lnTo>
                      <a:pt x="8447" y="58662"/>
                    </a:lnTo>
                    <a:cubicBezTo>
                      <a:pt x="36360" y="38972"/>
                      <a:pt x="58091" y="5596"/>
                      <a:pt x="58091" y="5596"/>
                    </a:cubicBezTo>
                    <a:lnTo>
                      <a:pt x="51328" y="0"/>
                    </a:lnTo>
                    <a:close/>
                    <a:moveTo>
                      <a:pt x="8447" y="58662"/>
                    </a:moveTo>
                    <a:cubicBezTo>
                      <a:pt x="5687" y="60609"/>
                      <a:pt x="2866" y="62422"/>
                      <a:pt x="0" y="64056"/>
                    </a:cubicBezTo>
                    <a:cubicBezTo>
                      <a:pt x="2829" y="62691"/>
                      <a:pt x="5656" y="60853"/>
                      <a:pt x="8447" y="58662"/>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6" name="Google Shape;806;p6"/>
          <p:cNvGrpSpPr/>
          <p:nvPr/>
        </p:nvGrpSpPr>
        <p:grpSpPr>
          <a:xfrm>
            <a:off x="-417858" y="-823150"/>
            <a:ext cx="9978772" cy="1382075"/>
            <a:chOff x="193475" y="-693375"/>
            <a:chExt cx="7221575" cy="1382075"/>
          </a:xfrm>
        </p:grpSpPr>
        <p:sp>
          <p:nvSpPr>
            <p:cNvPr id="807" name="Google Shape;807;p6"/>
            <p:cNvSpPr/>
            <p:nvPr/>
          </p:nvSpPr>
          <p:spPr>
            <a:xfrm>
              <a:off x="363575" y="384325"/>
              <a:ext cx="6883875" cy="304375"/>
            </a:xfrm>
            <a:custGeom>
              <a:avLst/>
              <a:gdLst/>
              <a:ahLst/>
              <a:cxnLst/>
              <a:rect l="l" t="t" r="r" b="b"/>
              <a:pathLst>
                <a:path w="275355" h="12175" extrusionOk="0">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
            <p:cNvSpPr/>
            <p:nvPr/>
          </p:nvSpPr>
          <p:spPr>
            <a:xfrm>
              <a:off x="363575" y="-634175"/>
              <a:ext cx="6695900" cy="1158775"/>
            </a:xfrm>
            <a:custGeom>
              <a:avLst/>
              <a:gdLst/>
              <a:ahLst/>
              <a:cxnLst/>
              <a:rect l="l" t="t" r="r" b="b"/>
              <a:pathLst>
                <a:path w="267836" h="46351" extrusionOk="0">
                  <a:moveTo>
                    <a:pt x="0" y="0"/>
                  </a:moveTo>
                  <a:lnTo>
                    <a:pt x="0" y="46350"/>
                  </a:lnTo>
                  <a:lnTo>
                    <a:pt x="267835" y="46350"/>
                  </a:lnTo>
                  <a:lnTo>
                    <a:pt x="267835"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6"/>
            <p:cNvSpPr/>
            <p:nvPr/>
          </p:nvSpPr>
          <p:spPr>
            <a:xfrm>
              <a:off x="363575" y="-634175"/>
              <a:ext cx="363050" cy="1194575"/>
            </a:xfrm>
            <a:custGeom>
              <a:avLst/>
              <a:gdLst/>
              <a:ahLst/>
              <a:cxnLst/>
              <a:rect l="l" t="t" r="r" b="b"/>
              <a:pathLst>
                <a:path w="14522" h="47783" extrusionOk="0">
                  <a:moveTo>
                    <a:pt x="0" y="0"/>
                  </a:moveTo>
                  <a:lnTo>
                    <a:pt x="0" y="47782"/>
                  </a:lnTo>
                  <a:lnTo>
                    <a:pt x="14522" y="47782"/>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
            <p:cNvSpPr/>
            <p:nvPr/>
          </p:nvSpPr>
          <p:spPr>
            <a:xfrm>
              <a:off x="434175" y="-634175"/>
              <a:ext cx="210900" cy="1194575"/>
            </a:xfrm>
            <a:custGeom>
              <a:avLst/>
              <a:gdLst/>
              <a:ahLst/>
              <a:cxnLst/>
              <a:rect l="l" t="t" r="r" b="b"/>
              <a:pathLst>
                <a:path w="8436" h="47783" extrusionOk="0">
                  <a:moveTo>
                    <a:pt x="1" y="0"/>
                  </a:moveTo>
                  <a:lnTo>
                    <a:pt x="1" y="47782"/>
                  </a:lnTo>
                  <a:lnTo>
                    <a:pt x="8435" y="47782"/>
                  </a:lnTo>
                  <a:lnTo>
                    <a:pt x="8435"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
            <p:cNvSpPr/>
            <p:nvPr/>
          </p:nvSpPr>
          <p:spPr>
            <a:xfrm>
              <a:off x="785300" y="-634175"/>
              <a:ext cx="351125" cy="1228900"/>
            </a:xfrm>
            <a:custGeom>
              <a:avLst/>
              <a:gdLst/>
              <a:ahLst/>
              <a:cxnLst/>
              <a:rect l="l" t="t" r="r" b="b"/>
              <a:pathLst>
                <a:path w="14045" h="49156" extrusionOk="0">
                  <a:moveTo>
                    <a:pt x="0" y="0"/>
                  </a:moveTo>
                  <a:lnTo>
                    <a:pt x="0" y="49155"/>
                  </a:lnTo>
                  <a:lnTo>
                    <a:pt x="14044" y="49155"/>
                  </a:lnTo>
                  <a:lnTo>
                    <a:pt x="14044"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6"/>
            <p:cNvSpPr/>
            <p:nvPr/>
          </p:nvSpPr>
          <p:spPr>
            <a:xfrm>
              <a:off x="867350" y="-634175"/>
              <a:ext cx="187025" cy="1228900"/>
            </a:xfrm>
            <a:custGeom>
              <a:avLst/>
              <a:gdLst/>
              <a:ahLst/>
              <a:cxnLst/>
              <a:rect l="l" t="t" r="r" b="b"/>
              <a:pathLst>
                <a:path w="7481" h="49156" extrusionOk="0">
                  <a:moveTo>
                    <a:pt x="0" y="0"/>
                  </a:moveTo>
                  <a:lnTo>
                    <a:pt x="0" y="49155"/>
                  </a:lnTo>
                  <a:lnTo>
                    <a:pt x="7480" y="49155"/>
                  </a:lnTo>
                  <a:lnTo>
                    <a:pt x="7480"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6"/>
            <p:cNvSpPr/>
            <p:nvPr/>
          </p:nvSpPr>
          <p:spPr>
            <a:xfrm>
              <a:off x="1195075" y="-634175"/>
              <a:ext cx="363075" cy="1194575"/>
            </a:xfrm>
            <a:custGeom>
              <a:avLst/>
              <a:gdLst/>
              <a:ahLst/>
              <a:cxnLst/>
              <a:rect l="l" t="t" r="r" b="b"/>
              <a:pathLst>
                <a:path w="14523" h="47783" extrusionOk="0">
                  <a:moveTo>
                    <a:pt x="1" y="0"/>
                  </a:moveTo>
                  <a:lnTo>
                    <a:pt x="1" y="47782"/>
                  </a:lnTo>
                  <a:lnTo>
                    <a:pt x="14522" y="47782"/>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
            <p:cNvSpPr/>
            <p:nvPr/>
          </p:nvSpPr>
          <p:spPr>
            <a:xfrm>
              <a:off x="1277150" y="-634175"/>
              <a:ext cx="198950" cy="1194575"/>
            </a:xfrm>
            <a:custGeom>
              <a:avLst/>
              <a:gdLst/>
              <a:ahLst/>
              <a:cxnLst/>
              <a:rect l="l" t="t" r="r" b="b"/>
              <a:pathLst>
                <a:path w="7958" h="47783" extrusionOk="0">
                  <a:moveTo>
                    <a:pt x="0" y="0"/>
                  </a:moveTo>
                  <a:lnTo>
                    <a:pt x="0" y="47782"/>
                  </a:lnTo>
                  <a:lnTo>
                    <a:pt x="7957" y="47782"/>
                  </a:lnTo>
                  <a:lnTo>
                    <a:pt x="7957"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
            <p:cNvSpPr/>
            <p:nvPr/>
          </p:nvSpPr>
          <p:spPr>
            <a:xfrm>
              <a:off x="1616300" y="-634175"/>
              <a:ext cx="363075" cy="1228900"/>
            </a:xfrm>
            <a:custGeom>
              <a:avLst/>
              <a:gdLst/>
              <a:ahLst/>
              <a:cxnLst/>
              <a:rect l="l" t="t" r="r" b="b"/>
              <a:pathLst>
                <a:path w="14523" h="49156" extrusionOk="0">
                  <a:moveTo>
                    <a:pt x="1" y="0"/>
                  </a:moveTo>
                  <a:lnTo>
                    <a:pt x="1" y="49155"/>
                  </a:lnTo>
                  <a:lnTo>
                    <a:pt x="14523" y="49155"/>
                  </a:lnTo>
                  <a:lnTo>
                    <a:pt x="14523"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
            <p:cNvSpPr/>
            <p:nvPr/>
          </p:nvSpPr>
          <p:spPr>
            <a:xfrm>
              <a:off x="1698375" y="-634175"/>
              <a:ext cx="210875" cy="1228900"/>
            </a:xfrm>
            <a:custGeom>
              <a:avLst/>
              <a:gdLst/>
              <a:ahLst/>
              <a:cxnLst/>
              <a:rect l="l" t="t" r="r" b="b"/>
              <a:pathLst>
                <a:path w="8435" h="49156" extrusionOk="0">
                  <a:moveTo>
                    <a:pt x="0" y="0"/>
                  </a:moveTo>
                  <a:lnTo>
                    <a:pt x="0" y="49155"/>
                  </a:lnTo>
                  <a:lnTo>
                    <a:pt x="8435" y="49155"/>
                  </a:lnTo>
                  <a:lnTo>
                    <a:pt x="8435"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
            <p:cNvSpPr/>
            <p:nvPr/>
          </p:nvSpPr>
          <p:spPr>
            <a:xfrm>
              <a:off x="2038025" y="-634175"/>
              <a:ext cx="351150" cy="1194575"/>
            </a:xfrm>
            <a:custGeom>
              <a:avLst/>
              <a:gdLst/>
              <a:ahLst/>
              <a:cxnLst/>
              <a:rect l="l" t="t" r="r" b="b"/>
              <a:pathLst>
                <a:path w="14046" h="47783" extrusionOk="0">
                  <a:moveTo>
                    <a:pt x="1" y="0"/>
                  </a:moveTo>
                  <a:lnTo>
                    <a:pt x="1" y="47782"/>
                  </a:lnTo>
                  <a:lnTo>
                    <a:pt x="14045" y="47782"/>
                  </a:lnTo>
                  <a:lnTo>
                    <a:pt x="14045"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
            <p:cNvSpPr/>
            <p:nvPr/>
          </p:nvSpPr>
          <p:spPr>
            <a:xfrm>
              <a:off x="2108150" y="-634175"/>
              <a:ext cx="198950" cy="1194575"/>
            </a:xfrm>
            <a:custGeom>
              <a:avLst/>
              <a:gdLst/>
              <a:ahLst/>
              <a:cxnLst/>
              <a:rect l="l" t="t" r="r" b="b"/>
              <a:pathLst>
                <a:path w="7958" h="47783" extrusionOk="0">
                  <a:moveTo>
                    <a:pt x="1" y="0"/>
                  </a:moveTo>
                  <a:lnTo>
                    <a:pt x="1" y="47782"/>
                  </a:lnTo>
                  <a:lnTo>
                    <a:pt x="7958" y="47782"/>
                  </a:lnTo>
                  <a:lnTo>
                    <a:pt x="7958"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
            <p:cNvSpPr/>
            <p:nvPr/>
          </p:nvSpPr>
          <p:spPr>
            <a:xfrm>
              <a:off x="2447825" y="-634175"/>
              <a:ext cx="363075" cy="1228900"/>
            </a:xfrm>
            <a:custGeom>
              <a:avLst/>
              <a:gdLst/>
              <a:ahLst/>
              <a:cxnLst/>
              <a:rect l="l" t="t" r="r" b="b"/>
              <a:pathLst>
                <a:path w="14523" h="49156" extrusionOk="0">
                  <a:moveTo>
                    <a:pt x="0" y="0"/>
                  </a:moveTo>
                  <a:lnTo>
                    <a:pt x="0" y="49155"/>
                  </a:lnTo>
                  <a:lnTo>
                    <a:pt x="14522" y="49155"/>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
            <p:cNvSpPr/>
            <p:nvPr/>
          </p:nvSpPr>
          <p:spPr>
            <a:xfrm>
              <a:off x="2529375" y="-634175"/>
              <a:ext cx="198950" cy="1228900"/>
            </a:xfrm>
            <a:custGeom>
              <a:avLst/>
              <a:gdLst/>
              <a:ahLst/>
              <a:cxnLst/>
              <a:rect l="l" t="t" r="r" b="b"/>
              <a:pathLst>
                <a:path w="7958" h="49156" extrusionOk="0">
                  <a:moveTo>
                    <a:pt x="1" y="0"/>
                  </a:moveTo>
                  <a:lnTo>
                    <a:pt x="1" y="49155"/>
                  </a:lnTo>
                  <a:lnTo>
                    <a:pt x="7958" y="49155"/>
                  </a:lnTo>
                  <a:lnTo>
                    <a:pt x="7958"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6"/>
            <p:cNvSpPr/>
            <p:nvPr/>
          </p:nvSpPr>
          <p:spPr>
            <a:xfrm>
              <a:off x="2892925" y="-634175"/>
              <a:ext cx="363075" cy="1194575"/>
            </a:xfrm>
            <a:custGeom>
              <a:avLst/>
              <a:gdLst/>
              <a:ahLst/>
              <a:cxnLst/>
              <a:rect l="l" t="t" r="r" b="b"/>
              <a:pathLst>
                <a:path w="14523" h="47783" extrusionOk="0">
                  <a:moveTo>
                    <a:pt x="0" y="0"/>
                  </a:moveTo>
                  <a:lnTo>
                    <a:pt x="0" y="47782"/>
                  </a:lnTo>
                  <a:lnTo>
                    <a:pt x="14522" y="47782"/>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6"/>
            <p:cNvSpPr/>
            <p:nvPr/>
          </p:nvSpPr>
          <p:spPr>
            <a:xfrm>
              <a:off x="2973975" y="-634175"/>
              <a:ext cx="210900" cy="1194575"/>
            </a:xfrm>
            <a:custGeom>
              <a:avLst/>
              <a:gdLst/>
              <a:ahLst/>
              <a:cxnLst/>
              <a:rect l="l" t="t" r="r" b="b"/>
              <a:pathLst>
                <a:path w="8436" h="47783" extrusionOk="0">
                  <a:moveTo>
                    <a:pt x="1" y="0"/>
                  </a:moveTo>
                  <a:lnTo>
                    <a:pt x="1" y="47782"/>
                  </a:lnTo>
                  <a:lnTo>
                    <a:pt x="8435" y="47782"/>
                  </a:lnTo>
                  <a:lnTo>
                    <a:pt x="8435"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6"/>
            <p:cNvSpPr/>
            <p:nvPr/>
          </p:nvSpPr>
          <p:spPr>
            <a:xfrm>
              <a:off x="3325600" y="-634175"/>
              <a:ext cx="374500" cy="1228900"/>
            </a:xfrm>
            <a:custGeom>
              <a:avLst/>
              <a:gdLst/>
              <a:ahLst/>
              <a:cxnLst/>
              <a:rect l="l" t="t" r="r" b="b"/>
              <a:pathLst>
                <a:path w="14980" h="49156" extrusionOk="0">
                  <a:moveTo>
                    <a:pt x="0" y="0"/>
                  </a:moveTo>
                  <a:lnTo>
                    <a:pt x="0" y="49155"/>
                  </a:lnTo>
                  <a:lnTo>
                    <a:pt x="14979" y="49155"/>
                  </a:lnTo>
                  <a:lnTo>
                    <a:pt x="14979"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6"/>
            <p:cNvSpPr/>
            <p:nvPr/>
          </p:nvSpPr>
          <p:spPr>
            <a:xfrm>
              <a:off x="3407650" y="-634175"/>
              <a:ext cx="210375" cy="1228900"/>
            </a:xfrm>
            <a:custGeom>
              <a:avLst/>
              <a:gdLst/>
              <a:ahLst/>
              <a:cxnLst/>
              <a:rect l="l" t="t" r="r" b="b"/>
              <a:pathLst>
                <a:path w="8415" h="49156" extrusionOk="0">
                  <a:moveTo>
                    <a:pt x="0" y="0"/>
                  </a:moveTo>
                  <a:lnTo>
                    <a:pt x="0" y="49155"/>
                  </a:lnTo>
                  <a:lnTo>
                    <a:pt x="8415" y="49155"/>
                  </a:lnTo>
                  <a:lnTo>
                    <a:pt x="8415"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6"/>
            <p:cNvSpPr/>
            <p:nvPr/>
          </p:nvSpPr>
          <p:spPr>
            <a:xfrm>
              <a:off x="3770675" y="-634175"/>
              <a:ext cx="385950" cy="1194575"/>
            </a:xfrm>
            <a:custGeom>
              <a:avLst/>
              <a:gdLst/>
              <a:ahLst/>
              <a:cxnLst/>
              <a:rect l="l" t="t" r="r" b="b"/>
              <a:pathLst>
                <a:path w="15438" h="47783" extrusionOk="0">
                  <a:moveTo>
                    <a:pt x="1" y="0"/>
                  </a:moveTo>
                  <a:lnTo>
                    <a:pt x="1" y="47782"/>
                  </a:lnTo>
                  <a:lnTo>
                    <a:pt x="15438" y="47782"/>
                  </a:lnTo>
                  <a:lnTo>
                    <a:pt x="15438"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6"/>
            <p:cNvSpPr/>
            <p:nvPr/>
          </p:nvSpPr>
          <p:spPr>
            <a:xfrm>
              <a:off x="3864175" y="-634175"/>
              <a:ext cx="198950" cy="1194575"/>
            </a:xfrm>
            <a:custGeom>
              <a:avLst/>
              <a:gdLst/>
              <a:ahLst/>
              <a:cxnLst/>
              <a:rect l="l" t="t" r="r" b="b"/>
              <a:pathLst>
                <a:path w="7958" h="47783" extrusionOk="0">
                  <a:moveTo>
                    <a:pt x="1" y="0"/>
                  </a:moveTo>
                  <a:lnTo>
                    <a:pt x="1" y="47782"/>
                  </a:lnTo>
                  <a:lnTo>
                    <a:pt x="7958" y="47782"/>
                  </a:lnTo>
                  <a:lnTo>
                    <a:pt x="7958"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6"/>
            <p:cNvSpPr/>
            <p:nvPr/>
          </p:nvSpPr>
          <p:spPr>
            <a:xfrm>
              <a:off x="4226725" y="-634175"/>
              <a:ext cx="363075" cy="1228900"/>
            </a:xfrm>
            <a:custGeom>
              <a:avLst/>
              <a:gdLst/>
              <a:ahLst/>
              <a:cxnLst/>
              <a:rect l="l" t="t" r="r" b="b"/>
              <a:pathLst>
                <a:path w="14523" h="49156" extrusionOk="0">
                  <a:moveTo>
                    <a:pt x="1" y="0"/>
                  </a:moveTo>
                  <a:lnTo>
                    <a:pt x="1" y="49155"/>
                  </a:lnTo>
                  <a:lnTo>
                    <a:pt x="14522" y="49155"/>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6"/>
            <p:cNvSpPr/>
            <p:nvPr/>
          </p:nvSpPr>
          <p:spPr>
            <a:xfrm>
              <a:off x="4308775" y="-634175"/>
              <a:ext cx="187025" cy="1228900"/>
            </a:xfrm>
            <a:custGeom>
              <a:avLst/>
              <a:gdLst/>
              <a:ahLst/>
              <a:cxnLst/>
              <a:rect l="l" t="t" r="r" b="b"/>
              <a:pathLst>
                <a:path w="7481" h="49156" extrusionOk="0">
                  <a:moveTo>
                    <a:pt x="1" y="0"/>
                  </a:moveTo>
                  <a:lnTo>
                    <a:pt x="1" y="49155"/>
                  </a:lnTo>
                  <a:lnTo>
                    <a:pt x="7481" y="49155"/>
                  </a:lnTo>
                  <a:lnTo>
                    <a:pt x="7481"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6"/>
            <p:cNvSpPr/>
            <p:nvPr/>
          </p:nvSpPr>
          <p:spPr>
            <a:xfrm>
              <a:off x="4671825" y="-634175"/>
              <a:ext cx="363075" cy="1194575"/>
            </a:xfrm>
            <a:custGeom>
              <a:avLst/>
              <a:gdLst/>
              <a:ahLst/>
              <a:cxnLst/>
              <a:rect l="l" t="t" r="r" b="b"/>
              <a:pathLst>
                <a:path w="14523" h="47783" extrusionOk="0">
                  <a:moveTo>
                    <a:pt x="1" y="0"/>
                  </a:moveTo>
                  <a:lnTo>
                    <a:pt x="1" y="47782"/>
                  </a:lnTo>
                  <a:lnTo>
                    <a:pt x="14522" y="47782"/>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6"/>
            <p:cNvSpPr/>
            <p:nvPr/>
          </p:nvSpPr>
          <p:spPr>
            <a:xfrm>
              <a:off x="4741950" y="-634175"/>
              <a:ext cx="210875" cy="1194575"/>
            </a:xfrm>
            <a:custGeom>
              <a:avLst/>
              <a:gdLst/>
              <a:ahLst/>
              <a:cxnLst/>
              <a:rect l="l" t="t" r="r" b="b"/>
              <a:pathLst>
                <a:path w="8435" h="47783" extrusionOk="0">
                  <a:moveTo>
                    <a:pt x="0" y="0"/>
                  </a:moveTo>
                  <a:lnTo>
                    <a:pt x="0" y="47782"/>
                  </a:lnTo>
                  <a:lnTo>
                    <a:pt x="8435" y="47782"/>
                  </a:lnTo>
                  <a:lnTo>
                    <a:pt x="8435"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6"/>
            <p:cNvSpPr/>
            <p:nvPr/>
          </p:nvSpPr>
          <p:spPr>
            <a:xfrm>
              <a:off x="5116425" y="-634175"/>
              <a:ext cx="363075" cy="1228900"/>
            </a:xfrm>
            <a:custGeom>
              <a:avLst/>
              <a:gdLst/>
              <a:ahLst/>
              <a:cxnLst/>
              <a:rect l="l" t="t" r="r" b="b"/>
              <a:pathLst>
                <a:path w="14523" h="49156" extrusionOk="0">
                  <a:moveTo>
                    <a:pt x="1" y="0"/>
                  </a:moveTo>
                  <a:lnTo>
                    <a:pt x="1" y="49155"/>
                  </a:lnTo>
                  <a:lnTo>
                    <a:pt x="14522" y="49155"/>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6"/>
            <p:cNvSpPr/>
            <p:nvPr/>
          </p:nvSpPr>
          <p:spPr>
            <a:xfrm>
              <a:off x="5198475" y="-634175"/>
              <a:ext cx="198950" cy="1228900"/>
            </a:xfrm>
            <a:custGeom>
              <a:avLst/>
              <a:gdLst/>
              <a:ahLst/>
              <a:cxnLst/>
              <a:rect l="l" t="t" r="r" b="b"/>
              <a:pathLst>
                <a:path w="7958" h="49156" extrusionOk="0">
                  <a:moveTo>
                    <a:pt x="1" y="0"/>
                  </a:moveTo>
                  <a:lnTo>
                    <a:pt x="1" y="49155"/>
                  </a:lnTo>
                  <a:lnTo>
                    <a:pt x="7958" y="49155"/>
                  </a:lnTo>
                  <a:lnTo>
                    <a:pt x="7958"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6"/>
            <p:cNvSpPr/>
            <p:nvPr/>
          </p:nvSpPr>
          <p:spPr>
            <a:xfrm>
              <a:off x="5549600" y="-634175"/>
              <a:ext cx="375000" cy="1228900"/>
            </a:xfrm>
            <a:custGeom>
              <a:avLst/>
              <a:gdLst/>
              <a:ahLst/>
              <a:cxnLst/>
              <a:rect l="l" t="t" r="r" b="b"/>
              <a:pathLst>
                <a:path w="15000" h="49156" extrusionOk="0">
                  <a:moveTo>
                    <a:pt x="0" y="0"/>
                  </a:moveTo>
                  <a:lnTo>
                    <a:pt x="0" y="49155"/>
                  </a:lnTo>
                  <a:lnTo>
                    <a:pt x="14999" y="49155"/>
                  </a:lnTo>
                  <a:lnTo>
                    <a:pt x="14999"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6"/>
            <p:cNvSpPr/>
            <p:nvPr/>
          </p:nvSpPr>
          <p:spPr>
            <a:xfrm>
              <a:off x="5631650" y="-634175"/>
              <a:ext cx="198950" cy="1228900"/>
            </a:xfrm>
            <a:custGeom>
              <a:avLst/>
              <a:gdLst/>
              <a:ahLst/>
              <a:cxnLst/>
              <a:rect l="l" t="t" r="r" b="b"/>
              <a:pathLst>
                <a:path w="7958" h="49156" extrusionOk="0">
                  <a:moveTo>
                    <a:pt x="0" y="0"/>
                  </a:moveTo>
                  <a:lnTo>
                    <a:pt x="0" y="49155"/>
                  </a:lnTo>
                  <a:lnTo>
                    <a:pt x="7957" y="49155"/>
                  </a:lnTo>
                  <a:lnTo>
                    <a:pt x="7957"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6"/>
            <p:cNvSpPr/>
            <p:nvPr/>
          </p:nvSpPr>
          <p:spPr>
            <a:xfrm>
              <a:off x="6006625" y="-634175"/>
              <a:ext cx="363075" cy="1194575"/>
            </a:xfrm>
            <a:custGeom>
              <a:avLst/>
              <a:gdLst/>
              <a:ahLst/>
              <a:cxnLst/>
              <a:rect l="l" t="t" r="r" b="b"/>
              <a:pathLst>
                <a:path w="14523" h="47783" extrusionOk="0">
                  <a:moveTo>
                    <a:pt x="0" y="0"/>
                  </a:moveTo>
                  <a:lnTo>
                    <a:pt x="0" y="47782"/>
                  </a:lnTo>
                  <a:lnTo>
                    <a:pt x="14522" y="47782"/>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6"/>
            <p:cNvSpPr/>
            <p:nvPr/>
          </p:nvSpPr>
          <p:spPr>
            <a:xfrm>
              <a:off x="6076750" y="-634175"/>
              <a:ext cx="210875" cy="1194575"/>
            </a:xfrm>
            <a:custGeom>
              <a:avLst/>
              <a:gdLst/>
              <a:ahLst/>
              <a:cxnLst/>
              <a:rect l="l" t="t" r="r" b="b"/>
              <a:pathLst>
                <a:path w="8435" h="47783" extrusionOk="0">
                  <a:moveTo>
                    <a:pt x="0" y="0"/>
                  </a:moveTo>
                  <a:lnTo>
                    <a:pt x="0" y="47782"/>
                  </a:lnTo>
                  <a:lnTo>
                    <a:pt x="8435" y="47782"/>
                  </a:lnTo>
                  <a:lnTo>
                    <a:pt x="8435"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6"/>
            <p:cNvSpPr/>
            <p:nvPr/>
          </p:nvSpPr>
          <p:spPr>
            <a:xfrm>
              <a:off x="6451225" y="-634175"/>
              <a:ext cx="351125" cy="1228900"/>
            </a:xfrm>
            <a:custGeom>
              <a:avLst/>
              <a:gdLst/>
              <a:ahLst/>
              <a:cxnLst/>
              <a:rect l="l" t="t" r="r" b="b"/>
              <a:pathLst>
                <a:path w="14045" h="49156" extrusionOk="0">
                  <a:moveTo>
                    <a:pt x="1" y="0"/>
                  </a:moveTo>
                  <a:lnTo>
                    <a:pt x="1" y="49155"/>
                  </a:lnTo>
                  <a:lnTo>
                    <a:pt x="14045" y="49155"/>
                  </a:lnTo>
                  <a:lnTo>
                    <a:pt x="14045"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6"/>
            <p:cNvSpPr/>
            <p:nvPr/>
          </p:nvSpPr>
          <p:spPr>
            <a:xfrm>
              <a:off x="6532775" y="-634175"/>
              <a:ext cx="187525" cy="1228900"/>
            </a:xfrm>
            <a:custGeom>
              <a:avLst/>
              <a:gdLst/>
              <a:ahLst/>
              <a:cxnLst/>
              <a:rect l="l" t="t" r="r" b="b"/>
              <a:pathLst>
                <a:path w="7501" h="49156" extrusionOk="0">
                  <a:moveTo>
                    <a:pt x="1" y="0"/>
                  </a:moveTo>
                  <a:lnTo>
                    <a:pt x="1" y="49155"/>
                  </a:lnTo>
                  <a:lnTo>
                    <a:pt x="7501" y="49155"/>
                  </a:lnTo>
                  <a:lnTo>
                    <a:pt x="7501"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6"/>
            <p:cNvSpPr/>
            <p:nvPr/>
          </p:nvSpPr>
          <p:spPr>
            <a:xfrm>
              <a:off x="6884400" y="-634175"/>
              <a:ext cx="363050" cy="1194575"/>
            </a:xfrm>
            <a:custGeom>
              <a:avLst/>
              <a:gdLst/>
              <a:ahLst/>
              <a:cxnLst/>
              <a:rect l="l" t="t" r="r" b="b"/>
              <a:pathLst>
                <a:path w="14522" h="47783" extrusionOk="0">
                  <a:moveTo>
                    <a:pt x="0" y="0"/>
                  </a:moveTo>
                  <a:lnTo>
                    <a:pt x="0" y="47782"/>
                  </a:lnTo>
                  <a:lnTo>
                    <a:pt x="14522" y="47782"/>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6"/>
            <p:cNvSpPr/>
            <p:nvPr/>
          </p:nvSpPr>
          <p:spPr>
            <a:xfrm>
              <a:off x="6978375" y="-634175"/>
              <a:ext cx="198950" cy="1194575"/>
            </a:xfrm>
            <a:custGeom>
              <a:avLst/>
              <a:gdLst/>
              <a:ahLst/>
              <a:cxnLst/>
              <a:rect l="l" t="t" r="r" b="b"/>
              <a:pathLst>
                <a:path w="7958" h="47783" extrusionOk="0">
                  <a:moveTo>
                    <a:pt x="1" y="0"/>
                  </a:moveTo>
                  <a:lnTo>
                    <a:pt x="1" y="47782"/>
                  </a:lnTo>
                  <a:lnTo>
                    <a:pt x="7958" y="47782"/>
                  </a:lnTo>
                  <a:lnTo>
                    <a:pt x="7958"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6"/>
            <p:cNvSpPr/>
            <p:nvPr/>
          </p:nvSpPr>
          <p:spPr>
            <a:xfrm>
              <a:off x="211400" y="-634175"/>
              <a:ext cx="7094250" cy="25"/>
            </a:xfrm>
            <a:custGeom>
              <a:avLst/>
              <a:gdLst/>
              <a:ahLst/>
              <a:cxnLst/>
              <a:rect l="l" t="t" r="r" b="b"/>
              <a:pathLst>
                <a:path w="283770" h="1" fill="none" extrusionOk="0">
                  <a:moveTo>
                    <a:pt x="0" y="0"/>
                  </a:moveTo>
                  <a:lnTo>
                    <a:pt x="283769" y="0"/>
                  </a:lnTo>
                </a:path>
              </a:pathLst>
            </a:custGeom>
            <a:noFill/>
            <a:ln w="46750" cap="flat" cmpd="sng">
              <a:solidFill>
                <a:srgbClr val="FFB726"/>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6"/>
            <p:cNvSpPr/>
            <p:nvPr/>
          </p:nvSpPr>
          <p:spPr>
            <a:xfrm>
              <a:off x="7287225" y="-693375"/>
              <a:ext cx="127825" cy="128350"/>
            </a:xfrm>
            <a:custGeom>
              <a:avLst/>
              <a:gdLst/>
              <a:ahLst/>
              <a:cxnLst/>
              <a:rect l="l" t="t" r="r" b="b"/>
              <a:pathLst>
                <a:path w="5113" h="5134" extrusionOk="0">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6"/>
            <p:cNvSpPr/>
            <p:nvPr/>
          </p:nvSpPr>
          <p:spPr>
            <a:xfrm>
              <a:off x="193475" y="-693375"/>
              <a:ext cx="128350" cy="128350"/>
            </a:xfrm>
            <a:custGeom>
              <a:avLst/>
              <a:gdLst/>
              <a:ahLst/>
              <a:cxnLst/>
              <a:rect l="l" t="t" r="r" b="b"/>
              <a:pathLst>
                <a:path w="5134" h="5134" extrusionOk="0">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 name="Google Shape;844;p6"/>
          <p:cNvGrpSpPr/>
          <p:nvPr/>
        </p:nvGrpSpPr>
        <p:grpSpPr>
          <a:xfrm>
            <a:off x="-20" y="4613271"/>
            <a:ext cx="9143683" cy="1629094"/>
            <a:chOff x="429225" y="4417075"/>
            <a:chExt cx="6749600" cy="1202550"/>
          </a:xfrm>
        </p:grpSpPr>
        <p:sp>
          <p:nvSpPr>
            <p:cNvPr id="845" name="Google Shape;845;p6"/>
            <p:cNvSpPr/>
            <p:nvPr/>
          </p:nvSpPr>
          <p:spPr>
            <a:xfrm>
              <a:off x="1901275" y="5022325"/>
              <a:ext cx="3806000" cy="502300"/>
            </a:xfrm>
            <a:custGeom>
              <a:avLst/>
              <a:gdLst/>
              <a:ahLst/>
              <a:cxnLst/>
              <a:rect l="l" t="t" r="r" b="b"/>
              <a:pathLst>
                <a:path w="152240" h="20092" extrusionOk="0">
                  <a:moveTo>
                    <a:pt x="0" y="0"/>
                  </a:moveTo>
                  <a:lnTo>
                    <a:pt x="0" y="20092"/>
                  </a:lnTo>
                  <a:lnTo>
                    <a:pt x="152239" y="20092"/>
                  </a:lnTo>
                  <a:lnTo>
                    <a:pt x="152239" y="0"/>
                  </a:lnTo>
                  <a:close/>
                </a:path>
              </a:pathLst>
            </a:custGeom>
            <a:solidFill>
              <a:srgbClr val="C3CA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6"/>
            <p:cNvSpPr/>
            <p:nvPr/>
          </p:nvSpPr>
          <p:spPr>
            <a:xfrm>
              <a:off x="429225" y="4417075"/>
              <a:ext cx="650000" cy="553050"/>
            </a:xfrm>
            <a:custGeom>
              <a:avLst/>
              <a:gdLst/>
              <a:ahLst/>
              <a:cxnLst/>
              <a:rect l="l" t="t" r="r" b="b"/>
              <a:pathLst>
                <a:path w="26000" h="22122" extrusionOk="0">
                  <a:moveTo>
                    <a:pt x="6465" y="1"/>
                  </a:moveTo>
                  <a:cubicBezTo>
                    <a:pt x="2884" y="1"/>
                    <a:pt x="0" y="2905"/>
                    <a:pt x="0" y="6466"/>
                  </a:cubicBezTo>
                  <a:lnTo>
                    <a:pt x="0" y="22121"/>
                  </a:lnTo>
                  <a:lnTo>
                    <a:pt x="26000" y="22121"/>
                  </a:lnTo>
                  <a:lnTo>
                    <a:pt x="26000" y="6466"/>
                  </a:lnTo>
                  <a:cubicBezTo>
                    <a:pt x="26000" y="2885"/>
                    <a:pt x="23095" y="1"/>
                    <a:pt x="19535"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6"/>
            <p:cNvSpPr/>
            <p:nvPr/>
          </p:nvSpPr>
          <p:spPr>
            <a:xfrm>
              <a:off x="429700" y="4449400"/>
              <a:ext cx="612725" cy="520725"/>
            </a:xfrm>
            <a:custGeom>
              <a:avLst/>
              <a:gdLst/>
              <a:ahLst/>
              <a:cxnLst/>
              <a:rect l="l" t="t" r="r" b="b"/>
              <a:pathLst>
                <a:path w="24509" h="20829" extrusionOk="0">
                  <a:moveTo>
                    <a:pt x="6088" y="1"/>
                  </a:moveTo>
                  <a:cubicBezTo>
                    <a:pt x="2726" y="1"/>
                    <a:pt x="1" y="2726"/>
                    <a:pt x="1" y="6088"/>
                  </a:cubicBezTo>
                  <a:lnTo>
                    <a:pt x="1" y="20828"/>
                  </a:lnTo>
                  <a:lnTo>
                    <a:pt x="24509" y="20828"/>
                  </a:lnTo>
                  <a:lnTo>
                    <a:pt x="24509" y="6088"/>
                  </a:lnTo>
                  <a:cubicBezTo>
                    <a:pt x="24509" y="2726"/>
                    <a:pt x="21783" y="1"/>
                    <a:pt x="18422"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6"/>
            <p:cNvSpPr/>
            <p:nvPr/>
          </p:nvSpPr>
          <p:spPr>
            <a:xfrm>
              <a:off x="944925" y="4650825"/>
              <a:ext cx="134300" cy="319300"/>
            </a:xfrm>
            <a:custGeom>
              <a:avLst/>
              <a:gdLst/>
              <a:ahLst/>
              <a:cxnLst/>
              <a:rect l="l" t="t" r="r" b="b"/>
              <a:pathLst>
                <a:path w="5372" h="12772" extrusionOk="0">
                  <a:moveTo>
                    <a:pt x="5372" y="0"/>
                  </a:moveTo>
                  <a:cubicBezTo>
                    <a:pt x="5089" y="1009"/>
                    <a:pt x="4907" y="1390"/>
                    <a:pt x="4548" y="1390"/>
                  </a:cubicBezTo>
                  <a:cubicBezTo>
                    <a:pt x="4376" y="1390"/>
                    <a:pt x="4164" y="1302"/>
                    <a:pt x="3880" y="1154"/>
                  </a:cubicBezTo>
                  <a:lnTo>
                    <a:pt x="1" y="12771"/>
                  </a:lnTo>
                  <a:lnTo>
                    <a:pt x="5372" y="12771"/>
                  </a:lnTo>
                  <a:lnTo>
                    <a:pt x="5372"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6"/>
            <p:cNvSpPr/>
            <p:nvPr/>
          </p:nvSpPr>
          <p:spPr>
            <a:xfrm>
              <a:off x="429700" y="4488200"/>
              <a:ext cx="612225" cy="481925"/>
            </a:xfrm>
            <a:custGeom>
              <a:avLst/>
              <a:gdLst/>
              <a:ahLst/>
              <a:cxnLst/>
              <a:rect l="l" t="t" r="r" b="b"/>
              <a:pathLst>
                <a:path w="24489" h="19277" extrusionOk="0">
                  <a:moveTo>
                    <a:pt x="2010" y="0"/>
                  </a:moveTo>
                  <a:cubicBezTo>
                    <a:pt x="777" y="1134"/>
                    <a:pt x="1" y="2706"/>
                    <a:pt x="1" y="4536"/>
                  </a:cubicBezTo>
                  <a:lnTo>
                    <a:pt x="1" y="19276"/>
                  </a:lnTo>
                  <a:lnTo>
                    <a:pt x="24489" y="19276"/>
                  </a:lnTo>
                  <a:lnTo>
                    <a:pt x="24489" y="7659"/>
                  </a:lnTo>
                  <a:cubicBezTo>
                    <a:pt x="20033" y="5709"/>
                    <a:pt x="14881" y="5570"/>
                    <a:pt x="10166" y="4158"/>
                  </a:cubicBezTo>
                  <a:cubicBezTo>
                    <a:pt x="7242" y="3263"/>
                    <a:pt x="4477" y="1850"/>
                    <a:pt x="2010" y="0"/>
                  </a:cubicBezTo>
                  <a:close/>
                </a:path>
              </a:pathLst>
            </a:custGeom>
            <a:solidFill>
              <a:srgbClr val="45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6"/>
            <p:cNvSpPr/>
            <p:nvPr/>
          </p:nvSpPr>
          <p:spPr>
            <a:xfrm>
              <a:off x="430200" y="4449400"/>
              <a:ext cx="612225" cy="520725"/>
            </a:xfrm>
            <a:custGeom>
              <a:avLst/>
              <a:gdLst/>
              <a:ahLst/>
              <a:cxnLst/>
              <a:rect l="l" t="t" r="r" b="b"/>
              <a:pathLst>
                <a:path w="24489" h="20829" extrusionOk="0">
                  <a:moveTo>
                    <a:pt x="6068" y="1"/>
                  </a:moveTo>
                  <a:cubicBezTo>
                    <a:pt x="2706" y="1"/>
                    <a:pt x="1" y="2726"/>
                    <a:pt x="1" y="6088"/>
                  </a:cubicBezTo>
                  <a:lnTo>
                    <a:pt x="1" y="6207"/>
                  </a:lnTo>
                  <a:cubicBezTo>
                    <a:pt x="1" y="2885"/>
                    <a:pt x="2706" y="160"/>
                    <a:pt x="6028" y="160"/>
                  </a:cubicBezTo>
                  <a:lnTo>
                    <a:pt x="18262" y="160"/>
                  </a:lnTo>
                  <a:cubicBezTo>
                    <a:pt x="21584" y="160"/>
                    <a:pt x="24270" y="2885"/>
                    <a:pt x="24270" y="6207"/>
                  </a:cubicBezTo>
                  <a:lnTo>
                    <a:pt x="24270" y="20828"/>
                  </a:lnTo>
                  <a:lnTo>
                    <a:pt x="24489" y="20828"/>
                  </a:lnTo>
                  <a:lnTo>
                    <a:pt x="24489" y="6088"/>
                  </a:lnTo>
                  <a:cubicBezTo>
                    <a:pt x="24469" y="2726"/>
                    <a:pt x="21763" y="1"/>
                    <a:pt x="18402"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6"/>
            <p:cNvSpPr/>
            <p:nvPr/>
          </p:nvSpPr>
          <p:spPr>
            <a:xfrm>
              <a:off x="1191600" y="4417075"/>
              <a:ext cx="650525" cy="553050"/>
            </a:xfrm>
            <a:custGeom>
              <a:avLst/>
              <a:gdLst/>
              <a:ahLst/>
              <a:cxnLst/>
              <a:rect l="l" t="t" r="r" b="b"/>
              <a:pathLst>
                <a:path w="26021" h="22122" extrusionOk="0">
                  <a:moveTo>
                    <a:pt x="6466" y="1"/>
                  </a:moveTo>
                  <a:cubicBezTo>
                    <a:pt x="2885" y="1"/>
                    <a:pt x="1" y="2905"/>
                    <a:pt x="1" y="6466"/>
                  </a:cubicBezTo>
                  <a:lnTo>
                    <a:pt x="1" y="22121"/>
                  </a:lnTo>
                  <a:lnTo>
                    <a:pt x="26020" y="22121"/>
                  </a:lnTo>
                  <a:lnTo>
                    <a:pt x="26020" y="6466"/>
                  </a:lnTo>
                  <a:cubicBezTo>
                    <a:pt x="26020" y="2885"/>
                    <a:pt x="23116" y="1"/>
                    <a:pt x="1955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
            <p:cNvSpPr/>
            <p:nvPr/>
          </p:nvSpPr>
          <p:spPr>
            <a:xfrm>
              <a:off x="1192600" y="4449400"/>
              <a:ext cx="612725" cy="520725"/>
            </a:xfrm>
            <a:custGeom>
              <a:avLst/>
              <a:gdLst/>
              <a:ahLst/>
              <a:cxnLst/>
              <a:rect l="l" t="t" r="r" b="b"/>
              <a:pathLst>
                <a:path w="24509" h="20829" extrusionOk="0">
                  <a:moveTo>
                    <a:pt x="6087"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6"/>
            <p:cNvSpPr/>
            <p:nvPr/>
          </p:nvSpPr>
          <p:spPr>
            <a:xfrm>
              <a:off x="1707825" y="4650825"/>
              <a:ext cx="134300" cy="319300"/>
            </a:xfrm>
            <a:custGeom>
              <a:avLst/>
              <a:gdLst/>
              <a:ahLst/>
              <a:cxnLst/>
              <a:rect l="l" t="t" r="r" b="b"/>
              <a:pathLst>
                <a:path w="5372" h="12772" extrusionOk="0">
                  <a:moveTo>
                    <a:pt x="5371" y="0"/>
                  </a:moveTo>
                  <a:cubicBezTo>
                    <a:pt x="5089" y="1009"/>
                    <a:pt x="4906" y="1390"/>
                    <a:pt x="4548" y="1390"/>
                  </a:cubicBezTo>
                  <a:cubicBezTo>
                    <a:pt x="4376" y="1390"/>
                    <a:pt x="4163" y="1302"/>
                    <a:pt x="3879" y="1154"/>
                  </a:cubicBezTo>
                  <a:lnTo>
                    <a:pt x="0" y="12771"/>
                  </a:lnTo>
                  <a:lnTo>
                    <a:pt x="5371" y="12771"/>
                  </a:lnTo>
                  <a:lnTo>
                    <a:pt x="5371"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6"/>
            <p:cNvSpPr/>
            <p:nvPr/>
          </p:nvSpPr>
          <p:spPr>
            <a:xfrm>
              <a:off x="1192600" y="4488200"/>
              <a:ext cx="612225" cy="481925"/>
            </a:xfrm>
            <a:custGeom>
              <a:avLst/>
              <a:gdLst/>
              <a:ahLst/>
              <a:cxnLst/>
              <a:rect l="l" t="t" r="r" b="b"/>
              <a:pathLst>
                <a:path w="24489" h="19277" extrusionOk="0">
                  <a:moveTo>
                    <a:pt x="2009" y="0"/>
                  </a:moveTo>
                  <a:cubicBezTo>
                    <a:pt x="756" y="1134"/>
                    <a:pt x="0" y="2706"/>
                    <a:pt x="0" y="4536"/>
                  </a:cubicBezTo>
                  <a:lnTo>
                    <a:pt x="0" y="19276"/>
                  </a:lnTo>
                  <a:lnTo>
                    <a:pt x="24488" y="19276"/>
                  </a:lnTo>
                  <a:lnTo>
                    <a:pt x="24488" y="7659"/>
                  </a:lnTo>
                  <a:cubicBezTo>
                    <a:pt x="20032" y="5709"/>
                    <a:pt x="14860" y="5570"/>
                    <a:pt x="10165" y="4158"/>
                  </a:cubicBezTo>
                  <a:cubicBezTo>
                    <a:pt x="7221" y="3263"/>
                    <a:pt x="4476" y="1850"/>
                    <a:pt x="2009"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6"/>
            <p:cNvSpPr/>
            <p:nvPr/>
          </p:nvSpPr>
          <p:spPr>
            <a:xfrm>
              <a:off x="1192600" y="4449400"/>
              <a:ext cx="612225" cy="520725"/>
            </a:xfrm>
            <a:custGeom>
              <a:avLst/>
              <a:gdLst/>
              <a:ahLst/>
              <a:cxnLst/>
              <a:rect l="l" t="t" r="r" b="b"/>
              <a:pathLst>
                <a:path w="24489" h="20829" extrusionOk="0">
                  <a:moveTo>
                    <a:pt x="6068" y="1"/>
                  </a:moveTo>
                  <a:cubicBezTo>
                    <a:pt x="2706" y="1"/>
                    <a:pt x="0" y="2726"/>
                    <a:pt x="0" y="6088"/>
                  </a:cubicBezTo>
                  <a:lnTo>
                    <a:pt x="0" y="6207"/>
                  </a:lnTo>
                  <a:cubicBezTo>
                    <a:pt x="0" y="2885"/>
                    <a:pt x="2706" y="160"/>
                    <a:pt x="6008" y="160"/>
                  </a:cubicBezTo>
                  <a:lnTo>
                    <a:pt x="18242" y="160"/>
                  </a:lnTo>
                  <a:cubicBezTo>
                    <a:pt x="21584" y="160"/>
                    <a:pt x="24269" y="2885"/>
                    <a:pt x="24269" y="6207"/>
                  </a:cubicBezTo>
                  <a:lnTo>
                    <a:pt x="24269" y="20828"/>
                  </a:lnTo>
                  <a:lnTo>
                    <a:pt x="24488" y="20828"/>
                  </a:lnTo>
                  <a:lnTo>
                    <a:pt x="24488" y="6088"/>
                  </a:lnTo>
                  <a:cubicBezTo>
                    <a:pt x="24488" y="2726"/>
                    <a:pt x="21743" y="1"/>
                    <a:pt x="18401" y="1"/>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6"/>
            <p:cNvSpPr/>
            <p:nvPr/>
          </p:nvSpPr>
          <p:spPr>
            <a:xfrm>
              <a:off x="1954475" y="4417075"/>
              <a:ext cx="650525" cy="553050"/>
            </a:xfrm>
            <a:custGeom>
              <a:avLst/>
              <a:gdLst/>
              <a:ahLst/>
              <a:cxnLst/>
              <a:rect l="l" t="t" r="r" b="b"/>
              <a:pathLst>
                <a:path w="26021" h="22122" extrusionOk="0">
                  <a:moveTo>
                    <a:pt x="6466" y="1"/>
                  </a:moveTo>
                  <a:cubicBezTo>
                    <a:pt x="2885" y="1"/>
                    <a:pt x="1" y="2905"/>
                    <a:pt x="1" y="6466"/>
                  </a:cubicBezTo>
                  <a:lnTo>
                    <a:pt x="1" y="22121"/>
                  </a:lnTo>
                  <a:lnTo>
                    <a:pt x="26021" y="22121"/>
                  </a:lnTo>
                  <a:lnTo>
                    <a:pt x="26021" y="6466"/>
                  </a:lnTo>
                  <a:cubicBezTo>
                    <a:pt x="26021" y="2885"/>
                    <a:pt x="23116" y="1"/>
                    <a:pt x="1955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
            <p:cNvSpPr/>
            <p:nvPr/>
          </p:nvSpPr>
          <p:spPr>
            <a:xfrm>
              <a:off x="1954475" y="4449400"/>
              <a:ext cx="613225" cy="520725"/>
            </a:xfrm>
            <a:custGeom>
              <a:avLst/>
              <a:gdLst/>
              <a:ahLst/>
              <a:cxnLst/>
              <a:rect l="l" t="t" r="r" b="b"/>
              <a:pathLst>
                <a:path w="24529" h="20829" extrusionOk="0">
                  <a:moveTo>
                    <a:pt x="6108" y="1"/>
                  </a:moveTo>
                  <a:cubicBezTo>
                    <a:pt x="2746" y="1"/>
                    <a:pt x="1" y="2726"/>
                    <a:pt x="1" y="6088"/>
                  </a:cubicBezTo>
                  <a:lnTo>
                    <a:pt x="1" y="20828"/>
                  </a:lnTo>
                  <a:lnTo>
                    <a:pt x="24529" y="20828"/>
                  </a:lnTo>
                  <a:lnTo>
                    <a:pt x="24529" y="6088"/>
                  </a:lnTo>
                  <a:cubicBezTo>
                    <a:pt x="24529" y="2726"/>
                    <a:pt x="21783" y="1"/>
                    <a:pt x="1844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6"/>
            <p:cNvSpPr/>
            <p:nvPr/>
          </p:nvSpPr>
          <p:spPr>
            <a:xfrm>
              <a:off x="2470200" y="4650825"/>
              <a:ext cx="134300" cy="319300"/>
            </a:xfrm>
            <a:custGeom>
              <a:avLst/>
              <a:gdLst/>
              <a:ahLst/>
              <a:cxnLst/>
              <a:rect l="l" t="t" r="r" b="b"/>
              <a:pathLst>
                <a:path w="5372" h="12772" extrusionOk="0">
                  <a:moveTo>
                    <a:pt x="5372" y="0"/>
                  </a:moveTo>
                  <a:cubicBezTo>
                    <a:pt x="5076" y="1009"/>
                    <a:pt x="4889" y="1390"/>
                    <a:pt x="4535" y="1390"/>
                  </a:cubicBezTo>
                  <a:cubicBezTo>
                    <a:pt x="4365" y="1390"/>
                    <a:pt x="4157" y="1302"/>
                    <a:pt x="3880" y="1154"/>
                  </a:cubicBezTo>
                  <a:lnTo>
                    <a:pt x="1" y="12771"/>
                  </a:lnTo>
                  <a:lnTo>
                    <a:pt x="5372" y="12771"/>
                  </a:lnTo>
                  <a:lnTo>
                    <a:pt x="5372"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6"/>
            <p:cNvSpPr/>
            <p:nvPr/>
          </p:nvSpPr>
          <p:spPr>
            <a:xfrm>
              <a:off x="1954475" y="4488200"/>
              <a:ext cx="612725" cy="481925"/>
            </a:xfrm>
            <a:custGeom>
              <a:avLst/>
              <a:gdLst/>
              <a:ahLst/>
              <a:cxnLst/>
              <a:rect l="l" t="t" r="r" b="b"/>
              <a:pathLst>
                <a:path w="24509" h="19277" extrusionOk="0">
                  <a:moveTo>
                    <a:pt x="2010" y="0"/>
                  </a:moveTo>
                  <a:cubicBezTo>
                    <a:pt x="777" y="1134"/>
                    <a:pt x="1" y="2706"/>
                    <a:pt x="1" y="4536"/>
                  </a:cubicBezTo>
                  <a:lnTo>
                    <a:pt x="1" y="19276"/>
                  </a:lnTo>
                  <a:lnTo>
                    <a:pt x="24509" y="19276"/>
                  </a:lnTo>
                  <a:lnTo>
                    <a:pt x="24509" y="7659"/>
                  </a:lnTo>
                  <a:cubicBezTo>
                    <a:pt x="20053" y="5709"/>
                    <a:pt x="14881" y="5570"/>
                    <a:pt x="10166" y="4158"/>
                  </a:cubicBezTo>
                  <a:cubicBezTo>
                    <a:pt x="7242" y="3263"/>
                    <a:pt x="4477" y="1850"/>
                    <a:pt x="2010"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
            <p:cNvSpPr/>
            <p:nvPr/>
          </p:nvSpPr>
          <p:spPr>
            <a:xfrm>
              <a:off x="1954475" y="4449400"/>
              <a:ext cx="612725" cy="520725"/>
            </a:xfrm>
            <a:custGeom>
              <a:avLst/>
              <a:gdLst/>
              <a:ahLst/>
              <a:cxnLst/>
              <a:rect l="l" t="t" r="r" b="b"/>
              <a:pathLst>
                <a:path w="24509" h="20829" extrusionOk="0">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83" y="1"/>
                    <a:pt x="18441" y="1"/>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6"/>
            <p:cNvSpPr/>
            <p:nvPr/>
          </p:nvSpPr>
          <p:spPr>
            <a:xfrm>
              <a:off x="2716875" y="4417075"/>
              <a:ext cx="650025" cy="553050"/>
            </a:xfrm>
            <a:custGeom>
              <a:avLst/>
              <a:gdLst/>
              <a:ahLst/>
              <a:cxnLst/>
              <a:rect l="l" t="t" r="r" b="b"/>
              <a:pathLst>
                <a:path w="26001" h="22122" extrusionOk="0">
                  <a:moveTo>
                    <a:pt x="6466" y="1"/>
                  </a:moveTo>
                  <a:cubicBezTo>
                    <a:pt x="2885" y="1"/>
                    <a:pt x="0" y="2905"/>
                    <a:pt x="0" y="6466"/>
                  </a:cubicBezTo>
                  <a:lnTo>
                    <a:pt x="0" y="22121"/>
                  </a:lnTo>
                  <a:lnTo>
                    <a:pt x="26000" y="22121"/>
                  </a:lnTo>
                  <a:lnTo>
                    <a:pt x="26000" y="6466"/>
                  </a:lnTo>
                  <a:cubicBezTo>
                    <a:pt x="26000" y="2885"/>
                    <a:pt x="23096" y="1"/>
                    <a:pt x="1953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6"/>
            <p:cNvSpPr/>
            <p:nvPr/>
          </p:nvSpPr>
          <p:spPr>
            <a:xfrm>
              <a:off x="2716875" y="4449400"/>
              <a:ext cx="612725" cy="520725"/>
            </a:xfrm>
            <a:custGeom>
              <a:avLst/>
              <a:gdLst/>
              <a:ahLst/>
              <a:cxnLst/>
              <a:rect l="l" t="t" r="r" b="b"/>
              <a:pathLst>
                <a:path w="24509" h="20829" extrusionOk="0">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6"/>
            <p:cNvSpPr/>
            <p:nvPr/>
          </p:nvSpPr>
          <p:spPr>
            <a:xfrm>
              <a:off x="3232600" y="4650825"/>
              <a:ext cx="134300" cy="319300"/>
            </a:xfrm>
            <a:custGeom>
              <a:avLst/>
              <a:gdLst/>
              <a:ahLst/>
              <a:cxnLst/>
              <a:rect l="l" t="t" r="r" b="b"/>
              <a:pathLst>
                <a:path w="5372" h="12772" extrusionOk="0">
                  <a:moveTo>
                    <a:pt x="5371" y="0"/>
                  </a:moveTo>
                  <a:cubicBezTo>
                    <a:pt x="5089" y="1009"/>
                    <a:pt x="4906" y="1390"/>
                    <a:pt x="4548" y="1390"/>
                  </a:cubicBezTo>
                  <a:cubicBezTo>
                    <a:pt x="4375" y="1390"/>
                    <a:pt x="4163" y="1302"/>
                    <a:pt x="3879" y="1154"/>
                  </a:cubicBezTo>
                  <a:lnTo>
                    <a:pt x="0" y="12771"/>
                  </a:lnTo>
                  <a:lnTo>
                    <a:pt x="5371" y="12771"/>
                  </a:lnTo>
                  <a:lnTo>
                    <a:pt x="5371"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
            <p:cNvSpPr/>
            <p:nvPr/>
          </p:nvSpPr>
          <p:spPr>
            <a:xfrm>
              <a:off x="2716875" y="4488200"/>
              <a:ext cx="612225" cy="481925"/>
            </a:xfrm>
            <a:custGeom>
              <a:avLst/>
              <a:gdLst/>
              <a:ahLst/>
              <a:cxnLst/>
              <a:rect l="l" t="t" r="r" b="b"/>
              <a:pathLst>
                <a:path w="24489" h="19277" extrusionOk="0">
                  <a:moveTo>
                    <a:pt x="2010" y="0"/>
                  </a:moveTo>
                  <a:cubicBezTo>
                    <a:pt x="776" y="1134"/>
                    <a:pt x="0" y="2706"/>
                    <a:pt x="0" y="4536"/>
                  </a:cubicBezTo>
                  <a:lnTo>
                    <a:pt x="0" y="19276"/>
                  </a:lnTo>
                  <a:lnTo>
                    <a:pt x="24488" y="19276"/>
                  </a:lnTo>
                  <a:lnTo>
                    <a:pt x="24488" y="7659"/>
                  </a:lnTo>
                  <a:cubicBezTo>
                    <a:pt x="20032" y="5709"/>
                    <a:pt x="14860" y="5570"/>
                    <a:pt x="10166" y="4158"/>
                  </a:cubicBezTo>
                  <a:cubicBezTo>
                    <a:pt x="7221" y="3263"/>
                    <a:pt x="4476" y="1850"/>
                    <a:pt x="2010"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
            <p:cNvSpPr/>
            <p:nvPr/>
          </p:nvSpPr>
          <p:spPr>
            <a:xfrm>
              <a:off x="2717375" y="4449400"/>
              <a:ext cx="612225" cy="520725"/>
            </a:xfrm>
            <a:custGeom>
              <a:avLst/>
              <a:gdLst/>
              <a:ahLst/>
              <a:cxnLst/>
              <a:rect l="l" t="t" r="r" b="b"/>
              <a:pathLst>
                <a:path w="24489" h="20829" extrusionOk="0">
                  <a:moveTo>
                    <a:pt x="6068" y="1"/>
                  </a:moveTo>
                  <a:cubicBezTo>
                    <a:pt x="2706" y="1"/>
                    <a:pt x="0" y="2726"/>
                    <a:pt x="0" y="6088"/>
                  </a:cubicBezTo>
                  <a:lnTo>
                    <a:pt x="0" y="6207"/>
                  </a:lnTo>
                  <a:cubicBezTo>
                    <a:pt x="0" y="2885"/>
                    <a:pt x="2706" y="160"/>
                    <a:pt x="6028" y="160"/>
                  </a:cubicBezTo>
                  <a:lnTo>
                    <a:pt x="18262" y="160"/>
                  </a:lnTo>
                  <a:cubicBezTo>
                    <a:pt x="21584" y="160"/>
                    <a:pt x="24269" y="2885"/>
                    <a:pt x="24269" y="6207"/>
                  </a:cubicBezTo>
                  <a:lnTo>
                    <a:pt x="24269" y="20828"/>
                  </a:lnTo>
                  <a:lnTo>
                    <a:pt x="24488" y="20828"/>
                  </a:lnTo>
                  <a:lnTo>
                    <a:pt x="24488" y="6088"/>
                  </a:lnTo>
                  <a:cubicBezTo>
                    <a:pt x="24468" y="2726"/>
                    <a:pt x="21763" y="1"/>
                    <a:pt x="18401" y="1"/>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
            <p:cNvSpPr/>
            <p:nvPr/>
          </p:nvSpPr>
          <p:spPr>
            <a:xfrm>
              <a:off x="3479750" y="4417075"/>
              <a:ext cx="650025" cy="553050"/>
            </a:xfrm>
            <a:custGeom>
              <a:avLst/>
              <a:gdLst/>
              <a:ahLst/>
              <a:cxnLst/>
              <a:rect l="l" t="t" r="r" b="b"/>
              <a:pathLst>
                <a:path w="26001" h="22122" extrusionOk="0">
                  <a:moveTo>
                    <a:pt x="6446" y="1"/>
                  </a:moveTo>
                  <a:cubicBezTo>
                    <a:pt x="2885" y="1"/>
                    <a:pt x="1" y="2905"/>
                    <a:pt x="1" y="6466"/>
                  </a:cubicBezTo>
                  <a:lnTo>
                    <a:pt x="1" y="22121"/>
                  </a:lnTo>
                  <a:lnTo>
                    <a:pt x="26001" y="22121"/>
                  </a:lnTo>
                  <a:lnTo>
                    <a:pt x="26001" y="6466"/>
                  </a:lnTo>
                  <a:cubicBezTo>
                    <a:pt x="26001" y="2885"/>
                    <a:pt x="23096" y="1"/>
                    <a:pt x="1953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
            <p:cNvSpPr/>
            <p:nvPr/>
          </p:nvSpPr>
          <p:spPr>
            <a:xfrm>
              <a:off x="3479250" y="4449400"/>
              <a:ext cx="613225" cy="520725"/>
            </a:xfrm>
            <a:custGeom>
              <a:avLst/>
              <a:gdLst/>
              <a:ahLst/>
              <a:cxnLst/>
              <a:rect l="l" t="t" r="r" b="b"/>
              <a:pathLst>
                <a:path w="24529" h="20829" extrusionOk="0">
                  <a:moveTo>
                    <a:pt x="6108" y="1"/>
                  </a:moveTo>
                  <a:cubicBezTo>
                    <a:pt x="2746" y="1"/>
                    <a:pt x="1" y="2726"/>
                    <a:pt x="1" y="6088"/>
                  </a:cubicBezTo>
                  <a:lnTo>
                    <a:pt x="1" y="20828"/>
                  </a:lnTo>
                  <a:lnTo>
                    <a:pt x="24529" y="20828"/>
                  </a:lnTo>
                  <a:lnTo>
                    <a:pt x="24529" y="6088"/>
                  </a:lnTo>
                  <a:cubicBezTo>
                    <a:pt x="24529" y="2726"/>
                    <a:pt x="21803" y="1"/>
                    <a:pt x="1844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6"/>
            <p:cNvSpPr/>
            <p:nvPr/>
          </p:nvSpPr>
          <p:spPr>
            <a:xfrm>
              <a:off x="3994975" y="4650825"/>
              <a:ext cx="134300" cy="319300"/>
            </a:xfrm>
            <a:custGeom>
              <a:avLst/>
              <a:gdLst/>
              <a:ahLst/>
              <a:cxnLst/>
              <a:rect l="l" t="t" r="r" b="b"/>
              <a:pathLst>
                <a:path w="5372" h="12772" extrusionOk="0">
                  <a:moveTo>
                    <a:pt x="5372" y="0"/>
                  </a:moveTo>
                  <a:cubicBezTo>
                    <a:pt x="5089" y="1009"/>
                    <a:pt x="4907" y="1390"/>
                    <a:pt x="4548" y="1390"/>
                  </a:cubicBezTo>
                  <a:cubicBezTo>
                    <a:pt x="4376" y="1390"/>
                    <a:pt x="4163" y="1302"/>
                    <a:pt x="3880" y="1154"/>
                  </a:cubicBezTo>
                  <a:lnTo>
                    <a:pt x="1" y="12771"/>
                  </a:lnTo>
                  <a:lnTo>
                    <a:pt x="5372" y="12771"/>
                  </a:lnTo>
                  <a:lnTo>
                    <a:pt x="5372"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
            <p:cNvSpPr/>
            <p:nvPr/>
          </p:nvSpPr>
          <p:spPr>
            <a:xfrm>
              <a:off x="3479250" y="4488200"/>
              <a:ext cx="612725" cy="481925"/>
            </a:xfrm>
            <a:custGeom>
              <a:avLst/>
              <a:gdLst/>
              <a:ahLst/>
              <a:cxnLst/>
              <a:rect l="l" t="t" r="r" b="b"/>
              <a:pathLst>
                <a:path w="24509" h="19277" extrusionOk="0">
                  <a:moveTo>
                    <a:pt x="2030" y="0"/>
                  </a:moveTo>
                  <a:cubicBezTo>
                    <a:pt x="777" y="1134"/>
                    <a:pt x="1" y="2706"/>
                    <a:pt x="1" y="4536"/>
                  </a:cubicBezTo>
                  <a:lnTo>
                    <a:pt x="1" y="19276"/>
                  </a:lnTo>
                  <a:lnTo>
                    <a:pt x="24509" y="19276"/>
                  </a:lnTo>
                  <a:lnTo>
                    <a:pt x="24509" y="7659"/>
                  </a:lnTo>
                  <a:cubicBezTo>
                    <a:pt x="20053" y="5709"/>
                    <a:pt x="14881" y="5570"/>
                    <a:pt x="10186" y="4158"/>
                  </a:cubicBezTo>
                  <a:cubicBezTo>
                    <a:pt x="7242" y="3263"/>
                    <a:pt x="4477" y="1850"/>
                    <a:pt x="2030"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6"/>
            <p:cNvSpPr/>
            <p:nvPr/>
          </p:nvSpPr>
          <p:spPr>
            <a:xfrm>
              <a:off x="3479250" y="4449400"/>
              <a:ext cx="612725" cy="520725"/>
            </a:xfrm>
            <a:custGeom>
              <a:avLst/>
              <a:gdLst/>
              <a:ahLst/>
              <a:cxnLst/>
              <a:rect l="l" t="t" r="r" b="b"/>
              <a:pathLst>
                <a:path w="24509" h="20829" extrusionOk="0">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63" y="1"/>
                    <a:pt x="18402" y="1"/>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6"/>
            <p:cNvSpPr/>
            <p:nvPr/>
          </p:nvSpPr>
          <p:spPr>
            <a:xfrm>
              <a:off x="6528800" y="4417075"/>
              <a:ext cx="650025" cy="553050"/>
            </a:xfrm>
            <a:custGeom>
              <a:avLst/>
              <a:gdLst/>
              <a:ahLst/>
              <a:cxnLst/>
              <a:rect l="l" t="t" r="r" b="b"/>
              <a:pathLst>
                <a:path w="26001" h="22122" extrusionOk="0">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6"/>
            <p:cNvSpPr/>
            <p:nvPr/>
          </p:nvSpPr>
          <p:spPr>
            <a:xfrm>
              <a:off x="6566100" y="4449400"/>
              <a:ext cx="612725" cy="520725"/>
            </a:xfrm>
            <a:custGeom>
              <a:avLst/>
              <a:gdLst/>
              <a:ahLst/>
              <a:cxnLst/>
              <a:rect l="l" t="t" r="r" b="b"/>
              <a:pathLst>
                <a:path w="24509" h="20829" extrusionOk="0">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6"/>
            <p:cNvSpPr/>
            <p:nvPr/>
          </p:nvSpPr>
          <p:spPr>
            <a:xfrm>
              <a:off x="6528800" y="4650825"/>
              <a:ext cx="134300" cy="319300"/>
            </a:xfrm>
            <a:custGeom>
              <a:avLst/>
              <a:gdLst/>
              <a:ahLst/>
              <a:cxnLst/>
              <a:rect l="l" t="t" r="r" b="b"/>
              <a:pathLst>
                <a:path w="5372" h="12772" extrusionOk="0">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6"/>
            <p:cNvSpPr/>
            <p:nvPr/>
          </p:nvSpPr>
          <p:spPr>
            <a:xfrm>
              <a:off x="6566600" y="4488200"/>
              <a:ext cx="612225" cy="481925"/>
            </a:xfrm>
            <a:custGeom>
              <a:avLst/>
              <a:gdLst/>
              <a:ahLst/>
              <a:cxnLst/>
              <a:rect l="l" t="t" r="r" b="b"/>
              <a:pathLst>
                <a:path w="24489" h="19277" extrusionOk="0">
                  <a:moveTo>
                    <a:pt x="22479" y="0"/>
                  </a:moveTo>
                  <a:cubicBezTo>
                    <a:pt x="20013" y="1850"/>
                    <a:pt x="17268" y="3263"/>
                    <a:pt x="14323" y="4158"/>
                  </a:cubicBezTo>
                  <a:cubicBezTo>
                    <a:pt x="9629" y="5570"/>
                    <a:pt x="4457" y="5709"/>
                    <a:pt x="1" y="7659"/>
                  </a:cubicBezTo>
                  <a:lnTo>
                    <a:pt x="1" y="19276"/>
                  </a:lnTo>
                  <a:lnTo>
                    <a:pt x="24489" y="19276"/>
                  </a:lnTo>
                  <a:lnTo>
                    <a:pt x="24489" y="4536"/>
                  </a:lnTo>
                  <a:cubicBezTo>
                    <a:pt x="24489" y="2706"/>
                    <a:pt x="23733" y="1134"/>
                    <a:pt x="22479" y="0"/>
                  </a:cubicBezTo>
                  <a:close/>
                </a:path>
              </a:pathLst>
            </a:custGeom>
            <a:solidFill>
              <a:srgbClr val="45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
            <p:cNvSpPr/>
            <p:nvPr/>
          </p:nvSpPr>
          <p:spPr>
            <a:xfrm>
              <a:off x="6566600" y="4449400"/>
              <a:ext cx="611725" cy="520725"/>
            </a:xfrm>
            <a:custGeom>
              <a:avLst/>
              <a:gdLst/>
              <a:ahLst/>
              <a:cxnLst/>
              <a:rect l="l" t="t" r="r" b="b"/>
              <a:pathLst>
                <a:path w="24469" h="20829" extrusionOk="0">
                  <a:moveTo>
                    <a:pt x="6068" y="1"/>
                  </a:moveTo>
                  <a:cubicBezTo>
                    <a:pt x="2706" y="1"/>
                    <a:pt x="1" y="2726"/>
                    <a:pt x="1" y="6088"/>
                  </a:cubicBezTo>
                  <a:lnTo>
                    <a:pt x="1" y="20828"/>
                  </a:lnTo>
                  <a:lnTo>
                    <a:pt x="200" y="20828"/>
                  </a:lnTo>
                  <a:lnTo>
                    <a:pt x="200" y="6207"/>
                  </a:lnTo>
                  <a:cubicBezTo>
                    <a:pt x="200" y="2885"/>
                    <a:pt x="2885" y="160"/>
                    <a:pt x="6207" y="160"/>
                  </a:cubicBezTo>
                  <a:lnTo>
                    <a:pt x="18461" y="160"/>
                  </a:lnTo>
                  <a:cubicBezTo>
                    <a:pt x="21763" y="160"/>
                    <a:pt x="24469" y="2885"/>
                    <a:pt x="24469" y="6207"/>
                  </a:cubicBezTo>
                  <a:lnTo>
                    <a:pt x="24469" y="6088"/>
                  </a:lnTo>
                  <a:cubicBezTo>
                    <a:pt x="24469" y="2726"/>
                    <a:pt x="21763" y="1"/>
                    <a:pt x="18401"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
            <p:cNvSpPr/>
            <p:nvPr/>
          </p:nvSpPr>
          <p:spPr>
            <a:xfrm>
              <a:off x="5766425" y="4417075"/>
              <a:ext cx="650500" cy="553050"/>
            </a:xfrm>
            <a:custGeom>
              <a:avLst/>
              <a:gdLst/>
              <a:ahLst/>
              <a:cxnLst/>
              <a:rect l="l" t="t" r="r" b="b"/>
              <a:pathLst>
                <a:path w="26020" h="22122" extrusionOk="0">
                  <a:moveTo>
                    <a:pt x="6465" y="1"/>
                  </a:moveTo>
                  <a:cubicBezTo>
                    <a:pt x="292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
            <p:cNvSpPr/>
            <p:nvPr/>
          </p:nvSpPr>
          <p:spPr>
            <a:xfrm>
              <a:off x="5803225" y="4449400"/>
              <a:ext cx="613225" cy="520725"/>
            </a:xfrm>
            <a:custGeom>
              <a:avLst/>
              <a:gdLst/>
              <a:ahLst/>
              <a:cxnLst/>
              <a:rect l="l" t="t" r="r" b="b"/>
              <a:pathLst>
                <a:path w="24529" h="20829" extrusionOk="0">
                  <a:moveTo>
                    <a:pt x="6088" y="1"/>
                  </a:moveTo>
                  <a:cubicBezTo>
                    <a:pt x="2726" y="1"/>
                    <a:pt x="0" y="2726"/>
                    <a:pt x="0" y="6088"/>
                  </a:cubicBezTo>
                  <a:lnTo>
                    <a:pt x="0" y="20828"/>
                  </a:lnTo>
                  <a:lnTo>
                    <a:pt x="24528" y="20828"/>
                  </a:lnTo>
                  <a:lnTo>
                    <a:pt x="24528" y="6088"/>
                  </a:lnTo>
                  <a:cubicBezTo>
                    <a:pt x="24528" y="2726"/>
                    <a:pt x="21783" y="1"/>
                    <a:pt x="1842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
            <p:cNvSpPr/>
            <p:nvPr/>
          </p:nvSpPr>
          <p:spPr>
            <a:xfrm>
              <a:off x="5766425" y="4650825"/>
              <a:ext cx="134300" cy="319300"/>
            </a:xfrm>
            <a:custGeom>
              <a:avLst/>
              <a:gdLst/>
              <a:ahLst/>
              <a:cxnLst/>
              <a:rect l="l" t="t" r="r" b="b"/>
              <a:pathLst>
                <a:path w="5372" h="12772" extrusionOk="0">
                  <a:moveTo>
                    <a:pt x="0" y="0"/>
                  </a:moveTo>
                  <a:lnTo>
                    <a:pt x="0" y="12771"/>
                  </a:lnTo>
                  <a:lnTo>
                    <a:pt x="5371" y="12771"/>
                  </a:lnTo>
                  <a:lnTo>
                    <a:pt x="1492" y="1154"/>
                  </a:lnTo>
                  <a:cubicBezTo>
                    <a:pt x="1209" y="1302"/>
                    <a:pt x="998" y="1390"/>
                    <a:pt x="828" y="1390"/>
                  </a:cubicBezTo>
                  <a:cubicBezTo>
                    <a:pt x="474" y="1390"/>
                    <a:pt x="296" y="1009"/>
                    <a:pt x="0"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6"/>
            <p:cNvSpPr/>
            <p:nvPr/>
          </p:nvSpPr>
          <p:spPr>
            <a:xfrm>
              <a:off x="5803725" y="4488200"/>
              <a:ext cx="612725" cy="481925"/>
            </a:xfrm>
            <a:custGeom>
              <a:avLst/>
              <a:gdLst/>
              <a:ahLst/>
              <a:cxnLst/>
              <a:rect l="l" t="t" r="r" b="b"/>
              <a:pathLst>
                <a:path w="24509" h="19277" extrusionOk="0">
                  <a:moveTo>
                    <a:pt x="22479" y="0"/>
                  </a:moveTo>
                  <a:cubicBezTo>
                    <a:pt x="20032" y="1850"/>
                    <a:pt x="17267" y="3263"/>
                    <a:pt x="14323" y="4158"/>
                  </a:cubicBezTo>
                  <a:cubicBezTo>
                    <a:pt x="9628" y="5570"/>
                    <a:pt x="4456" y="5709"/>
                    <a:pt x="0" y="7659"/>
                  </a:cubicBezTo>
                  <a:lnTo>
                    <a:pt x="0" y="19276"/>
                  </a:lnTo>
                  <a:lnTo>
                    <a:pt x="24508" y="19276"/>
                  </a:lnTo>
                  <a:lnTo>
                    <a:pt x="24508" y="4536"/>
                  </a:lnTo>
                  <a:cubicBezTo>
                    <a:pt x="24508" y="2706"/>
                    <a:pt x="23732" y="1134"/>
                    <a:pt x="22479"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6"/>
            <p:cNvSpPr/>
            <p:nvPr/>
          </p:nvSpPr>
          <p:spPr>
            <a:xfrm>
              <a:off x="5803725" y="4449400"/>
              <a:ext cx="612725" cy="520725"/>
            </a:xfrm>
            <a:custGeom>
              <a:avLst/>
              <a:gdLst/>
              <a:ahLst/>
              <a:cxnLst/>
              <a:rect l="l" t="t" r="r" b="b"/>
              <a:pathLst>
                <a:path w="24509" h="20829" extrusionOk="0">
                  <a:moveTo>
                    <a:pt x="6087" y="1"/>
                  </a:moveTo>
                  <a:cubicBezTo>
                    <a:pt x="2745" y="1"/>
                    <a:pt x="0" y="2726"/>
                    <a:pt x="0" y="6088"/>
                  </a:cubicBezTo>
                  <a:lnTo>
                    <a:pt x="0" y="20828"/>
                  </a:lnTo>
                  <a:lnTo>
                    <a:pt x="219" y="20828"/>
                  </a:lnTo>
                  <a:lnTo>
                    <a:pt x="219" y="6207"/>
                  </a:lnTo>
                  <a:cubicBezTo>
                    <a:pt x="219" y="2885"/>
                    <a:pt x="2905" y="160"/>
                    <a:pt x="6247" y="160"/>
                  </a:cubicBezTo>
                  <a:lnTo>
                    <a:pt x="18481" y="160"/>
                  </a:lnTo>
                  <a:cubicBezTo>
                    <a:pt x="21783" y="160"/>
                    <a:pt x="24508" y="2885"/>
                    <a:pt x="24508" y="6207"/>
                  </a:cubicBezTo>
                  <a:lnTo>
                    <a:pt x="24508" y="6088"/>
                  </a:lnTo>
                  <a:cubicBezTo>
                    <a:pt x="24508" y="2726"/>
                    <a:pt x="21783" y="1"/>
                    <a:pt x="18441" y="1"/>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
            <p:cNvSpPr/>
            <p:nvPr/>
          </p:nvSpPr>
          <p:spPr>
            <a:xfrm>
              <a:off x="5004025" y="4417075"/>
              <a:ext cx="650025" cy="553050"/>
            </a:xfrm>
            <a:custGeom>
              <a:avLst/>
              <a:gdLst/>
              <a:ahLst/>
              <a:cxnLst/>
              <a:rect l="l" t="t" r="r" b="b"/>
              <a:pathLst>
                <a:path w="26001" h="22122" extrusionOk="0">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
            <p:cNvSpPr/>
            <p:nvPr/>
          </p:nvSpPr>
          <p:spPr>
            <a:xfrm>
              <a:off x="5041325" y="4449400"/>
              <a:ext cx="612725" cy="520725"/>
            </a:xfrm>
            <a:custGeom>
              <a:avLst/>
              <a:gdLst/>
              <a:ahLst/>
              <a:cxnLst/>
              <a:rect l="l" t="t" r="r" b="b"/>
              <a:pathLst>
                <a:path w="24509" h="20829" extrusionOk="0">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
            <p:cNvSpPr/>
            <p:nvPr/>
          </p:nvSpPr>
          <p:spPr>
            <a:xfrm>
              <a:off x="5004025" y="4650825"/>
              <a:ext cx="134300" cy="319300"/>
            </a:xfrm>
            <a:custGeom>
              <a:avLst/>
              <a:gdLst/>
              <a:ahLst/>
              <a:cxnLst/>
              <a:rect l="l" t="t" r="r" b="b"/>
              <a:pathLst>
                <a:path w="5372" h="12772" extrusionOk="0">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
            <p:cNvSpPr/>
            <p:nvPr/>
          </p:nvSpPr>
          <p:spPr>
            <a:xfrm>
              <a:off x="5041825" y="4488200"/>
              <a:ext cx="612225" cy="481925"/>
            </a:xfrm>
            <a:custGeom>
              <a:avLst/>
              <a:gdLst/>
              <a:ahLst/>
              <a:cxnLst/>
              <a:rect l="l" t="t" r="r" b="b"/>
              <a:pathLst>
                <a:path w="24489" h="19277" extrusionOk="0">
                  <a:moveTo>
                    <a:pt x="22479" y="0"/>
                  </a:moveTo>
                  <a:cubicBezTo>
                    <a:pt x="20013" y="1850"/>
                    <a:pt x="17248" y="3263"/>
                    <a:pt x="14323" y="4158"/>
                  </a:cubicBezTo>
                  <a:cubicBezTo>
                    <a:pt x="9629" y="5570"/>
                    <a:pt x="4457" y="5709"/>
                    <a:pt x="1" y="7659"/>
                  </a:cubicBezTo>
                  <a:lnTo>
                    <a:pt x="1" y="19276"/>
                  </a:lnTo>
                  <a:lnTo>
                    <a:pt x="24489" y="19276"/>
                  </a:lnTo>
                  <a:lnTo>
                    <a:pt x="24489" y="4536"/>
                  </a:lnTo>
                  <a:cubicBezTo>
                    <a:pt x="24489" y="2706"/>
                    <a:pt x="23713" y="1134"/>
                    <a:pt x="22479"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
            <p:cNvSpPr/>
            <p:nvPr/>
          </p:nvSpPr>
          <p:spPr>
            <a:xfrm>
              <a:off x="5041325" y="4449400"/>
              <a:ext cx="612225" cy="520725"/>
            </a:xfrm>
            <a:custGeom>
              <a:avLst/>
              <a:gdLst/>
              <a:ahLst/>
              <a:cxnLst/>
              <a:rect l="l" t="t" r="r" b="b"/>
              <a:pathLst>
                <a:path w="24489" h="20829" extrusionOk="0">
                  <a:moveTo>
                    <a:pt x="6088" y="1"/>
                  </a:moveTo>
                  <a:cubicBezTo>
                    <a:pt x="2726" y="1"/>
                    <a:pt x="21" y="2726"/>
                    <a:pt x="1" y="6088"/>
                  </a:cubicBezTo>
                  <a:lnTo>
                    <a:pt x="1" y="20828"/>
                  </a:lnTo>
                  <a:lnTo>
                    <a:pt x="220" y="20828"/>
                  </a:lnTo>
                  <a:lnTo>
                    <a:pt x="220" y="6207"/>
                  </a:lnTo>
                  <a:cubicBezTo>
                    <a:pt x="220" y="2885"/>
                    <a:pt x="2905" y="160"/>
                    <a:pt x="6227" y="160"/>
                  </a:cubicBezTo>
                  <a:lnTo>
                    <a:pt x="18461" y="160"/>
                  </a:lnTo>
                  <a:cubicBezTo>
                    <a:pt x="21783" y="160"/>
                    <a:pt x="24489" y="2885"/>
                    <a:pt x="24489" y="6207"/>
                  </a:cubicBezTo>
                  <a:lnTo>
                    <a:pt x="24489" y="6088"/>
                  </a:lnTo>
                  <a:cubicBezTo>
                    <a:pt x="24489" y="2726"/>
                    <a:pt x="21783" y="1"/>
                    <a:pt x="18421" y="1"/>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
            <p:cNvSpPr/>
            <p:nvPr/>
          </p:nvSpPr>
          <p:spPr>
            <a:xfrm>
              <a:off x="4241650" y="4417075"/>
              <a:ext cx="650500" cy="553050"/>
            </a:xfrm>
            <a:custGeom>
              <a:avLst/>
              <a:gdLst/>
              <a:ahLst/>
              <a:cxnLst/>
              <a:rect l="l" t="t" r="r" b="b"/>
              <a:pathLst>
                <a:path w="26020" h="22122" extrusionOk="0">
                  <a:moveTo>
                    <a:pt x="6465" y="1"/>
                  </a:moveTo>
                  <a:cubicBezTo>
                    <a:pt x="290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
            <p:cNvSpPr/>
            <p:nvPr/>
          </p:nvSpPr>
          <p:spPr>
            <a:xfrm>
              <a:off x="4278450" y="4449400"/>
              <a:ext cx="612725" cy="520725"/>
            </a:xfrm>
            <a:custGeom>
              <a:avLst/>
              <a:gdLst/>
              <a:ahLst/>
              <a:cxnLst/>
              <a:rect l="l" t="t" r="r" b="b"/>
              <a:pathLst>
                <a:path w="24509" h="20829" extrusionOk="0">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6"/>
            <p:cNvSpPr/>
            <p:nvPr/>
          </p:nvSpPr>
          <p:spPr>
            <a:xfrm>
              <a:off x="4241650" y="4650825"/>
              <a:ext cx="134300" cy="319300"/>
            </a:xfrm>
            <a:custGeom>
              <a:avLst/>
              <a:gdLst/>
              <a:ahLst/>
              <a:cxnLst/>
              <a:rect l="l" t="t" r="r" b="b"/>
              <a:pathLst>
                <a:path w="5372" h="12772" extrusionOk="0">
                  <a:moveTo>
                    <a:pt x="0" y="0"/>
                  </a:moveTo>
                  <a:lnTo>
                    <a:pt x="0" y="12771"/>
                  </a:lnTo>
                  <a:lnTo>
                    <a:pt x="5371" y="12771"/>
                  </a:lnTo>
                  <a:lnTo>
                    <a:pt x="1492" y="1154"/>
                  </a:lnTo>
                  <a:cubicBezTo>
                    <a:pt x="1209" y="1302"/>
                    <a:pt x="996" y="1390"/>
                    <a:pt x="824" y="1390"/>
                  </a:cubicBezTo>
                  <a:cubicBezTo>
                    <a:pt x="465" y="1390"/>
                    <a:pt x="283" y="1009"/>
                    <a:pt x="0"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6"/>
            <p:cNvSpPr/>
            <p:nvPr/>
          </p:nvSpPr>
          <p:spPr>
            <a:xfrm>
              <a:off x="4278950" y="4488200"/>
              <a:ext cx="612225" cy="481925"/>
            </a:xfrm>
            <a:custGeom>
              <a:avLst/>
              <a:gdLst/>
              <a:ahLst/>
              <a:cxnLst/>
              <a:rect l="l" t="t" r="r" b="b"/>
              <a:pathLst>
                <a:path w="24489" h="19277" extrusionOk="0">
                  <a:moveTo>
                    <a:pt x="22479" y="0"/>
                  </a:moveTo>
                  <a:cubicBezTo>
                    <a:pt x="20012" y="1850"/>
                    <a:pt x="17267" y="3263"/>
                    <a:pt x="14323" y="4158"/>
                  </a:cubicBezTo>
                  <a:cubicBezTo>
                    <a:pt x="9628" y="5570"/>
                    <a:pt x="4456" y="5709"/>
                    <a:pt x="0" y="7659"/>
                  </a:cubicBezTo>
                  <a:lnTo>
                    <a:pt x="0" y="19276"/>
                  </a:lnTo>
                  <a:lnTo>
                    <a:pt x="24488" y="19276"/>
                  </a:lnTo>
                  <a:lnTo>
                    <a:pt x="24488" y="4536"/>
                  </a:lnTo>
                  <a:cubicBezTo>
                    <a:pt x="24488" y="2706"/>
                    <a:pt x="23732" y="1134"/>
                    <a:pt x="22479"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6"/>
            <p:cNvSpPr/>
            <p:nvPr/>
          </p:nvSpPr>
          <p:spPr>
            <a:xfrm>
              <a:off x="4278950" y="4449400"/>
              <a:ext cx="612225" cy="520725"/>
            </a:xfrm>
            <a:custGeom>
              <a:avLst/>
              <a:gdLst/>
              <a:ahLst/>
              <a:cxnLst/>
              <a:rect l="l" t="t" r="r" b="b"/>
              <a:pathLst>
                <a:path w="24489" h="20829" extrusionOk="0">
                  <a:moveTo>
                    <a:pt x="6087" y="1"/>
                  </a:moveTo>
                  <a:cubicBezTo>
                    <a:pt x="2746" y="1"/>
                    <a:pt x="0" y="2726"/>
                    <a:pt x="0" y="6088"/>
                  </a:cubicBezTo>
                  <a:lnTo>
                    <a:pt x="0" y="20828"/>
                  </a:lnTo>
                  <a:lnTo>
                    <a:pt x="219" y="20828"/>
                  </a:lnTo>
                  <a:lnTo>
                    <a:pt x="219" y="6207"/>
                  </a:lnTo>
                  <a:cubicBezTo>
                    <a:pt x="219" y="2885"/>
                    <a:pt x="2905" y="160"/>
                    <a:pt x="6247" y="160"/>
                  </a:cubicBezTo>
                  <a:lnTo>
                    <a:pt x="18481" y="160"/>
                  </a:lnTo>
                  <a:cubicBezTo>
                    <a:pt x="21783" y="160"/>
                    <a:pt x="24488" y="2885"/>
                    <a:pt x="24488" y="6207"/>
                  </a:cubicBezTo>
                  <a:lnTo>
                    <a:pt x="24488" y="6088"/>
                  </a:lnTo>
                  <a:cubicBezTo>
                    <a:pt x="24488" y="2726"/>
                    <a:pt x="21783" y="1"/>
                    <a:pt x="18421" y="1"/>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6"/>
            <p:cNvSpPr/>
            <p:nvPr/>
          </p:nvSpPr>
          <p:spPr>
            <a:xfrm>
              <a:off x="810650" y="4622475"/>
              <a:ext cx="650525" cy="553525"/>
            </a:xfrm>
            <a:custGeom>
              <a:avLst/>
              <a:gdLst/>
              <a:ahLst/>
              <a:cxnLst/>
              <a:rect l="l" t="t" r="r" b="b"/>
              <a:pathLst>
                <a:path w="26021" h="22141" extrusionOk="0">
                  <a:moveTo>
                    <a:pt x="6466" y="0"/>
                  </a:moveTo>
                  <a:cubicBezTo>
                    <a:pt x="2885" y="0"/>
                    <a:pt x="1" y="2925"/>
                    <a:pt x="1" y="6465"/>
                  </a:cubicBezTo>
                  <a:lnTo>
                    <a:pt x="1" y="22141"/>
                  </a:lnTo>
                  <a:lnTo>
                    <a:pt x="26020" y="22141"/>
                  </a:lnTo>
                  <a:lnTo>
                    <a:pt x="26020" y="6465"/>
                  </a:lnTo>
                  <a:cubicBezTo>
                    <a:pt x="26020" y="2885"/>
                    <a:pt x="23116" y="0"/>
                    <a:pt x="19555"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6"/>
            <p:cNvSpPr/>
            <p:nvPr/>
          </p:nvSpPr>
          <p:spPr>
            <a:xfrm>
              <a:off x="810650" y="4654800"/>
              <a:ext cx="613225" cy="521200"/>
            </a:xfrm>
            <a:custGeom>
              <a:avLst/>
              <a:gdLst/>
              <a:ahLst/>
              <a:cxnLst/>
              <a:rect l="l" t="t" r="r" b="b"/>
              <a:pathLst>
                <a:path w="24529" h="20848" extrusionOk="0">
                  <a:moveTo>
                    <a:pt x="6088" y="0"/>
                  </a:moveTo>
                  <a:cubicBezTo>
                    <a:pt x="2746" y="0"/>
                    <a:pt x="1" y="2746"/>
                    <a:pt x="1" y="6107"/>
                  </a:cubicBezTo>
                  <a:lnTo>
                    <a:pt x="1" y="20848"/>
                  </a:lnTo>
                  <a:lnTo>
                    <a:pt x="24528" y="20848"/>
                  </a:lnTo>
                  <a:lnTo>
                    <a:pt x="24528" y="6107"/>
                  </a:lnTo>
                  <a:cubicBezTo>
                    <a:pt x="24528" y="2746"/>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6"/>
            <p:cNvSpPr/>
            <p:nvPr/>
          </p:nvSpPr>
          <p:spPr>
            <a:xfrm>
              <a:off x="1326875" y="4856200"/>
              <a:ext cx="134300" cy="319800"/>
            </a:xfrm>
            <a:custGeom>
              <a:avLst/>
              <a:gdLst/>
              <a:ahLst/>
              <a:cxnLst/>
              <a:rect l="l" t="t" r="r" b="b"/>
              <a:pathLst>
                <a:path w="5372" h="12792" extrusionOk="0">
                  <a:moveTo>
                    <a:pt x="5371" y="1"/>
                  </a:moveTo>
                  <a:cubicBezTo>
                    <a:pt x="5073" y="1017"/>
                    <a:pt x="4886" y="1406"/>
                    <a:pt x="4527" y="1406"/>
                  </a:cubicBezTo>
                  <a:cubicBezTo>
                    <a:pt x="4358" y="1406"/>
                    <a:pt x="4152" y="1320"/>
                    <a:pt x="3879" y="1175"/>
                  </a:cubicBezTo>
                  <a:lnTo>
                    <a:pt x="0" y="12792"/>
                  </a:lnTo>
                  <a:lnTo>
                    <a:pt x="5371" y="12792"/>
                  </a:lnTo>
                  <a:lnTo>
                    <a:pt x="5371"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6"/>
            <p:cNvSpPr/>
            <p:nvPr/>
          </p:nvSpPr>
          <p:spPr>
            <a:xfrm>
              <a:off x="810650" y="4729400"/>
              <a:ext cx="612225" cy="481925"/>
            </a:xfrm>
            <a:custGeom>
              <a:avLst/>
              <a:gdLst/>
              <a:ahLst/>
              <a:cxnLst/>
              <a:rect l="l" t="t" r="r" b="b"/>
              <a:pathLst>
                <a:path w="24489" h="19277" extrusionOk="0">
                  <a:moveTo>
                    <a:pt x="2010" y="0"/>
                  </a:moveTo>
                  <a:cubicBezTo>
                    <a:pt x="777" y="1114"/>
                    <a:pt x="1" y="2706"/>
                    <a:pt x="1" y="4536"/>
                  </a:cubicBezTo>
                  <a:lnTo>
                    <a:pt x="1" y="19276"/>
                  </a:lnTo>
                  <a:lnTo>
                    <a:pt x="24489" y="19276"/>
                  </a:lnTo>
                  <a:lnTo>
                    <a:pt x="24489" y="7659"/>
                  </a:lnTo>
                  <a:cubicBezTo>
                    <a:pt x="20053" y="5709"/>
                    <a:pt x="14880" y="5570"/>
                    <a:pt x="10166" y="4158"/>
                  </a:cubicBezTo>
                  <a:cubicBezTo>
                    <a:pt x="7242" y="3263"/>
                    <a:pt x="4477" y="1850"/>
                    <a:pt x="2010" y="0"/>
                  </a:cubicBezTo>
                  <a:close/>
                </a:path>
              </a:pathLst>
            </a:custGeom>
            <a:solidFill>
              <a:srgbClr val="45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6"/>
            <p:cNvSpPr/>
            <p:nvPr/>
          </p:nvSpPr>
          <p:spPr>
            <a:xfrm>
              <a:off x="811150" y="4654800"/>
              <a:ext cx="612725" cy="521200"/>
            </a:xfrm>
            <a:custGeom>
              <a:avLst/>
              <a:gdLst/>
              <a:ahLst/>
              <a:cxnLst/>
              <a:rect l="l" t="t" r="r" b="b"/>
              <a:pathLst>
                <a:path w="24509" h="20848" extrusionOk="0">
                  <a:moveTo>
                    <a:pt x="6068" y="0"/>
                  </a:moveTo>
                  <a:cubicBezTo>
                    <a:pt x="2726" y="0"/>
                    <a:pt x="1" y="2746"/>
                    <a:pt x="1" y="6107"/>
                  </a:cubicBezTo>
                  <a:lnTo>
                    <a:pt x="1" y="6227"/>
                  </a:lnTo>
                  <a:cubicBezTo>
                    <a:pt x="1" y="2885"/>
                    <a:pt x="2726" y="179"/>
                    <a:pt x="6028" y="179"/>
                  </a:cubicBezTo>
                  <a:lnTo>
                    <a:pt x="18262" y="179"/>
                  </a:lnTo>
                  <a:cubicBezTo>
                    <a:pt x="21584" y="179"/>
                    <a:pt x="24270" y="2885"/>
                    <a:pt x="24270" y="6227"/>
                  </a:cubicBezTo>
                  <a:lnTo>
                    <a:pt x="24270" y="20848"/>
                  </a:lnTo>
                  <a:lnTo>
                    <a:pt x="24508" y="20848"/>
                  </a:lnTo>
                  <a:lnTo>
                    <a:pt x="24508" y="6107"/>
                  </a:lnTo>
                  <a:cubicBezTo>
                    <a:pt x="24469" y="2726"/>
                    <a:pt x="21763" y="0"/>
                    <a:pt x="18401"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6"/>
            <p:cNvSpPr/>
            <p:nvPr/>
          </p:nvSpPr>
          <p:spPr>
            <a:xfrm>
              <a:off x="1573050" y="4622475"/>
              <a:ext cx="650000" cy="553525"/>
            </a:xfrm>
            <a:custGeom>
              <a:avLst/>
              <a:gdLst/>
              <a:ahLst/>
              <a:cxnLst/>
              <a:rect l="l" t="t" r="r" b="b"/>
              <a:pathLst>
                <a:path w="26000" h="22141" extrusionOk="0">
                  <a:moveTo>
                    <a:pt x="6465" y="0"/>
                  </a:moveTo>
                  <a:cubicBezTo>
                    <a:pt x="2885" y="0"/>
                    <a:pt x="0" y="2925"/>
                    <a:pt x="0" y="6465"/>
                  </a:cubicBezTo>
                  <a:lnTo>
                    <a:pt x="0" y="22141"/>
                  </a:lnTo>
                  <a:lnTo>
                    <a:pt x="26000" y="22141"/>
                  </a:lnTo>
                  <a:lnTo>
                    <a:pt x="26000" y="6465"/>
                  </a:lnTo>
                  <a:cubicBezTo>
                    <a:pt x="26000" y="2885"/>
                    <a:pt x="23096" y="0"/>
                    <a:pt x="19535"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6"/>
            <p:cNvSpPr/>
            <p:nvPr/>
          </p:nvSpPr>
          <p:spPr>
            <a:xfrm>
              <a:off x="1573550" y="4654800"/>
              <a:ext cx="613200" cy="521200"/>
            </a:xfrm>
            <a:custGeom>
              <a:avLst/>
              <a:gdLst/>
              <a:ahLst/>
              <a:cxnLst/>
              <a:rect l="l" t="t" r="r" b="b"/>
              <a:pathLst>
                <a:path w="24528" h="20848" extrusionOk="0">
                  <a:moveTo>
                    <a:pt x="6087" y="0"/>
                  </a:moveTo>
                  <a:cubicBezTo>
                    <a:pt x="272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6"/>
            <p:cNvSpPr/>
            <p:nvPr/>
          </p:nvSpPr>
          <p:spPr>
            <a:xfrm>
              <a:off x="2088750" y="4856200"/>
              <a:ext cx="134300" cy="319800"/>
            </a:xfrm>
            <a:custGeom>
              <a:avLst/>
              <a:gdLst/>
              <a:ahLst/>
              <a:cxnLst/>
              <a:rect l="l" t="t" r="r" b="b"/>
              <a:pathLst>
                <a:path w="5372" h="12792" extrusionOk="0">
                  <a:moveTo>
                    <a:pt x="5372" y="1"/>
                  </a:moveTo>
                  <a:cubicBezTo>
                    <a:pt x="5087" y="1017"/>
                    <a:pt x="4904" y="1406"/>
                    <a:pt x="4540" y="1406"/>
                  </a:cubicBezTo>
                  <a:cubicBezTo>
                    <a:pt x="4369" y="1406"/>
                    <a:pt x="4159" y="1320"/>
                    <a:pt x="3880" y="1175"/>
                  </a:cubicBezTo>
                  <a:lnTo>
                    <a:pt x="1" y="12792"/>
                  </a:lnTo>
                  <a:lnTo>
                    <a:pt x="5372" y="12792"/>
                  </a:lnTo>
                  <a:lnTo>
                    <a:pt x="5372"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
            <p:cNvSpPr/>
            <p:nvPr/>
          </p:nvSpPr>
          <p:spPr>
            <a:xfrm>
              <a:off x="1573550" y="4693575"/>
              <a:ext cx="612200" cy="481925"/>
            </a:xfrm>
            <a:custGeom>
              <a:avLst/>
              <a:gdLst/>
              <a:ahLst/>
              <a:cxnLst/>
              <a:rect l="l" t="t" r="r" b="b"/>
              <a:pathLst>
                <a:path w="24488" h="19277" extrusionOk="0">
                  <a:moveTo>
                    <a:pt x="2009" y="1"/>
                  </a:moveTo>
                  <a:cubicBezTo>
                    <a:pt x="776" y="1115"/>
                    <a:pt x="0" y="2706"/>
                    <a:pt x="0" y="4517"/>
                  </a:cubicBezTo>
                  <a:lnTo>
                    <a:pt x="0" y="19277"/>
                  </a:lnTo>
                  <a:lnTo>
                    <a:pt x="24488" y="19277"/>
                  </a:lnTo>
                  <a:lnTo>
                    <a:pt x="24488" y="7660"/>
                  </a:lnTo>
                  <a:cubicBezTo>
                    <a:pt x="20032" y="5690"/>
                    <a:pt x="14860" y="5571"/>
                    <a:pt x="10165" y="4159"/>
                  </a:cubicBezTo>
                  <a:cubicBezTo>
                    <a:pt x="7241" y="3263"/>
                    <a:pt x="4476" y="1831"/>
                    <a:pt x="2009"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6"/>
            <p:cNvSpPr/>
            <p:nvPr/>
          </p:nvSpPr>
          <p:spPr>
            <a:xfrm>
              <a:off x="1573550" y="4654800"/>
              <a:ext cx="612200" cy="521200"/>
            </a:xfrm>
            <a:custGeom>
              <a:avLst/>
              <a:gdLst/>
              <a:ahLst/>
              <a:cxnLst/>
              <a:rect l="l" t="t" r="r" b="b"/>
              <a:pathLst>
                <a:path w="24488" h="20848" extrusionOk="0">
                  <a:moveTo>
                    <a:pt x="6067" y="0"/>
                  </a:moveTo>
                  <a:cubicBezTo>
                    <a:pt x="2706" y="0"/>
                    <a:pt x="0" y="2746"/>
                    <a:pt x="0" y="6107"/>
                  </a:cubicBezTo>
                  <a:lnTo>
                    <a:pt x="0" y="6227"/>
                  </a:lnTo>
                  <a:cubicBezTo>
                    <a:pt x="0" y="2885"/>
                    <a:pt x="2706" y="179"/>
                    <a:pt x="6008" y="179"/>
                  </a:cubicBezTo>
                  <a:lnTo>
                    <a:pt x="18262" y="179"/>
                  </a:lnTo>
                  <a:cubicBezTo>
                    <a:pt x="21584" y="179"/>
                    <a:pt x="24269" y="2885"/>
                    <a:pt x="24269" y="6227"/>
                  </a:cubicBezTo>
                  <a:lnTo>
                    <a:pt x="24269" y="20848"/>
                  </a:lnTo>
                  <a:lnTo>
                    <a:pt x="24488" y="20848"/>
                  </a:lnTo>
                  <a:lnTo>
                    <a:pt x="24488" y="6107"/>
                  </a:lnTo>
                  <a:cubicBezTo>
                    <a:pt x="24488" y="2726"/>
                    <a:pt x="21763" y="0"/>
                    <a:pt x="1840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
            <p:cNvSpPr/>
            <p:nvPr/>
          </p:nvSpPr>
          <p:spPr>
            <a:xfrm>
              <a:off x="2335925" y="4622475"/>
              <a:ext cx="650025" cy="553525"/>
            </a:xfrm>
            <a:custGeom>
              <a:avLst/>
              <a:gdLst/>
              <a:ahLst/>
              <a:cxnLst/>
              <a:rect l="l" t="t" r="r" b="b"/>
              <a:pathLst>
                <a:path w="26001" h="22141" extrusionOk="0">
                  <a:moveTo>
                    <a:pt x="6466" y="0"/>
                  </a:moveTo>
                  <a:cubicBezTo>
                    <a:pt x="2885" y="0"/>
                    <a:pt x="1" y="2925"/>
                    <a:pt x="1" y="6465"/>
                  </a:cubicBezTo>
                  <a:lnTo>
                    <a:pt x="1" y="22141"/>
                  </a:lnTo>
                  <a:lnTo>
                    <a:pt x="26000" y="22141"/>
                  </a:lnTo>
                  <a:lnTo>
                    <a:pt x="26000" y="6465"/>
                  </a:lnTo>
                  <a:cubicBezTo>
                    <a:pt x="26000" y="2885"/>
                    <a:pt x="23096" y="0"/>
                    <a:pt x="19535"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
            <p:cNvSpPr/>
            <p:nvPr/>
          </p:nvSpPr>
          <p:spPr>
            <a:xfrm>
              <a:off x="2335925" y="4654800"/>
              <a:ext cx="612725" cy="521200"/>
            </a:xfrm>
            <a:custGeom>
              <a:avLst/>
              <a:gdLst/>
              <a:ahLst/>
              <a:cxnLst/>
              <a:rect l="l" t="t" r="r" b="b"/>
              <a:pathLst>
                <a:path w="24509" h="20848" extrusionOk="0">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6"/>
            <p:cNvSpPr/>
            <p:nvPr/>
          </p:nvSpPr>
          <p:spPr>
            <a:xfrm>
              <a:off x="2851650" y="4856200"/>
              <a:ext cx="134300" cy="319800"/>
            </a:xfrm>
            <a:custGeom>
              <a:avLst/>
              <a:gdLst/>
              <a:ahLst/>
              <a:cxnLst/>
              <a:rect l="l" t="t" r="r" b="b"/>
              <a:pathLst>
                <a:path w="5372" h="12792" extrusionOk="0">
                  <a:moveTo>
                    <a:pt x="5371" y="1"/>
                  </a:moveTo>
                  <a:cubicBezTo>
                    <a:pt x="5087" y="1017"/>
                    <a:pt x="4904" y="1406"/>
                    <a:pt x="4539" y="1406"/>
                  </a:cubicBezTo>
                  <a:cubicBezTo>
                    <a:pt x="4369" y="1406"/>
                    <a:pt x="4159" y="1320"/>
                    <a:pt x="3879" y="1175"/>
                  </a:cubicBezTo>
                  <a:lnTo>
                    <a:pt x="0" y="12792"/>
                  </a:lnTo>
                  <a:lnTo>
                    <a:pt x="5371" y="12792"/>
                  </a:lnTo>
                  <a:lnTo>
                    <a:pt x="5371"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
            <p:cNvSpPr/>
            <p:nvPr/>
          </p:nvSpPr>
          <p:spPr>
            <a:xfrm>
              <a:off x="2335925" y="4693575"/>
              <a:ext cx="612225" cy="481925"/>
            </a:xfrm>
            <a:custGeom>
              <a:avLst/>
              <a:gdLst/>
              <a:ahLst/>
              <a:cxnLst/>
              <a:rect l="l" t="t" r="r" b="b"/>
              <a:pathLst>
                <a:path w="24489" h="19277" extrusionOk="0">
                  <a:moveTo>
                    <a:pt x="2010" y="1"/>
                  </a:moveTo>
                  <a:cubicBezTo>
                    <a:pt x="757" y="1115"/>
                    <a:pt x="1" y="2706"/>
                    <a:pt x="1" y="4517"/>
                  </a:cubicBezTo>
                  <a:lnTo>
                    <a:pt x="1" y="19277"/>
                  </a:lnTo>
                  <a:lnTo>
                    <a:pt x="24488" y="19277"/>
                  </a:lnTo>
                  <a:lnTo>
                    <a:pt x="24488" y="7660"/>
                  </a:lnTo>
                  <a:cubicBezTo>
                    <a:pt x="20033" y="5690"/>
                    <a:pt x="14860" y="5571"/>
                    <a:pt x="10166" y="4159"/>
                  </a:cubicBezTo>
                  <a:cubicBezTo>
                    <a:pt x="7222" y="3263"/>
                    <a:pt x="4476" y="1831"/>
                    <a:pt x="2010"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
            <p:cNvSpPr/>
            <p:nvPr/>
          </p:nvSpPr>
          <p:spPr>
            <a:xfrm>
              <a:off x="2335925" y="4654800"/>
              <a:ext cx="612225" cy="521200"/>
            </a:xfrm>
            <a:custGeom>
              <a:avLst/>
              <a:gdLst/>
              <a:ahLst/>
              <a:cxnLst/>
              <a:rect l="l" t="t" r="r" b="b"/>
              <a:pathLst>
                <a:path w="24489" h="20848" extrusionOk="0">
                  <a:moveTo>
                    <a:pt x="6068" y="0"/>
                  </a:moveTo>
                  <a:cubicBezTo>
                    <a:pt x="2706" y="0"/>
                    <a:pt x="1" y="2746"/>
                    <a:pt x="1" y="6107"/>
                  </a:cubicBezTo>
                  <a:lnTo>
                    <a:pt x="1" y="6227"/>
                  </a:lnTo>
                  <a:cubicBezTo>
                    <a:pt x="1" y="2885"/>
                    <a:pt x="2706" y="179"/>
                    <a:pt x="6008" y="179"/>
                  </a:cubicBezTo>
                  <a:lnTo>
                    <a:pt x="18242" y="179"/>
                  </a:lnTo>
                  <a:cubicBezTo>
                    <a:pt x="21584" y="179"/>
                    <a:pt x="24270" y="2885"/>
                    <a:pt x="24270" y="6227"/>
                  </a:cubicBezTo>
                  <a:lnTo>
                    <a:pt x="24270" y="20848"/>
                  </a:lnTo>
                  <a:lnTo>
                    <a:pt x="24488" y="20848"/>
                  </a:lnTo>
                  <a:lnTo>
                    <a:pt x="24488" y="6107"/>
                  </a:lnTo>
                  <a:cubicBezTo>
                    <a:pt x="24488" y="2726"/>
                    <a:pt x="21783" y="0"/>
                    <a:pt x="1842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
            <p:cNvSpPr/>
            <p:nvPr/>
          </p:nvSpPr>
          <p:spPr>
            <a:xfrm>
              <a:off x="3097825" y="4622475"/>
              <a:ext cx="650500" cy="553525"/>
            </a:xfrm>
            <a:custGeom>
              <a:avLst/>
              <a:gdLst/>
              <a:ahLst/>
              <a:cxnLst/>
              <a:rect l="l" t="t" r="r" b="b"/>
              <a:pathLst>
                <a:path w="26020" h="22141" extrusionOk="0">
                  <a:moveTo>
                    <a:pt x="6465" y="0"/>
                  </a:moveTo>
                  <a:cubicBezTo>
                    <a:pt x="2885" y="0"/>
                    <a:pt x="0" y="2925"/>
                    <a:pt x="0" y="6465"/>
                  </a:cubicBezTo>
                  <a:lnTo>
                    <a:pt x="0" y="22141"/>
                  </a:lnTo>
                  <a:lnTo>
                    <a:pt x="26020" y="22141"/>
                  </a:lnTo>
                  <a:lnTo>
                    <a:pt x="26020" y="6465"/>
                  </a:lnTo>
                  <a:cubicBezTo>
                    <a:pt x="26020" y="2885"/>
                    <a:pt x="23096" y="0"/>
                    <a:pt x="19555"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
            <p:cNvSpPr/>
            <p:nvPr/>
          </p:nvSpPr>
          <p:spPr>
            <a:xfrm>
              <a:off x="3097825" y="4654800"/>
              <a:ext cx="613200" cy="521200"/>
            </a:xfrm>
            <a:custGeom>
              <a:avLst/>
              <a:gdLst/>
              <a:ahLst/>
              <a:cxnLst/>
              <a:rect l="l" t="t" r="r" b="b"/>
              <a:pathLst>
                <a:path w="24528" h="20848" extrusionOk="0">
                  <a:moveTo>
                    <a:pt x="6087" y="0"/>
                  </a:moveTo>
                  <a:cubicBezTo>
                    <a:pt x="274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6"/>
            <p:cNvSpPr/>
            <p:nvPr/>
          </p:nvSpPr>
          <p:spPr>
            <a:xfrm>
              <a:off x="3614025" y="4856200"/>
              <a:ext cx="134300" cy="319800"/>
            </a:xfrm>
            <a:custGeom>
              <a:avLst/>
              <a:gdLst/>
              <a:ahLst/>
              <a:cxnLst/>
              <a:rect l="l" t="t" r="r" b="b"/>
              <a:pathLst>
                <a:path w="5372" h="12792" extrusionOk="0">
                  <a:moveTo>
                    <a:pt x="5372" y="1"/>
                  </a:moveTo>
                  <a:cubicBezTo>
                    <a:pt x="5074" y="1017"/>
                    <a:pt x="4886" y="1406"/>
                    <a:pt x="4527" y="1406"/>
                  </a:cubicBezTo>
                  <a:cubicBezTo>
                    <a:pt x="4359" y="1406"/>
                    <a:pt x="4153" y="1320"/>
                    <a:pt x="3880" y="1175"/>
                  </a:cubicBezTo>
                  <a:lnTo>
                    <a:pt x="1" y="12792"/>
                  </a:lnTo>
                  <a:lnTo>
                    <a:pt x="5372" y="12792"/>
                  </a:lnTo>
                  <a:lnTo>
                    <a:pt x="5372"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6"/>
            <p:cNvSpPr/>
            <p:nvPr/>
          </p:nvSpPr>
          <p:spPr>
            <a:xfrm>
              <a:off x="3098325" y="4693575"/>
              <a:ext cx="612700" cy="481925"/>
            </a:xfrm>
            <a:custGeom>
              <a:avLst/>
              <a:gdLst/>
              <a:ahLst/>
              <a:cxnLst/>
              <a:rect l="l" t="t" r="r" b="b"/>
              <a:pathLst>
                <a:path w="24508" h="19277" extrusionOk="0">
                  <a:moveTo>
                    <a:pt x="2029" y="1"/>
                  </a:moveTo>
                  <a:cubicBezTo>
                    <a:pt x="776" y="1115"/>
                    <a:pt x="0" y="2706"/>
                    <a:pt x="0" y="4517"/>
                  </a:cubicBezTo>
                  <a:lnTo>
                    <a:pt x="0" y="19277"/>
                  </a:lnTo>
                  <a:lnTo>
                    <a:pt x="24508" y="19277"/>
                  </a:lnTo>
                  <a:lnTo>
                    <a:pt x="24508" y="7660"/>
                  </a:lnTo>
                  <a:cubicBezTo>
                    <a:pt x="20052" y="5690"/>
                    <a:pt x="14880" y="5571"/>
                    <a:pt x="10185" y="4159"/>
                  </a:cubicBezTo>
                  <a:cubicBezTo>
                    <a:pt x="7241" y="3263"/>
                    <a:pt x="4476" y="1831"/>
                    <a:pt x="2029"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
            <p:cNvSpPr/>
            <p:nvPr/>
          </p:nvSpPr>
          <p:spPr>
            <a:xfrm>
              <a:off x="3098325" y="4654800"/>
              <a:ext cx="612700" cy="521200"/>
            </a:xfrm>
            <a:custGeom>
              <a:avLst/>
              <a:gdLst/>
              <a:ahLst/>
              <a:cxnLst/>
              <a:rect l="l" t="t" r="r" b="b"/>
              <a:pathLst>
                <a:path w="24508" h="20848" extrusionOk="0">
                  <a:moveTo>
                    <a:pt x="6067" y="0"/>
                  </a:moveTo>
                  <a:cubicBezTo>
                    <a:pt x="2725" y="0"/>
                    <a:pt x="0" y="2746"/>
                    <a:pt x="0" y="6107"/>
                  </a:cubicBezTo>
                  <a:lnTo>
                    <a:pt x="0" y="6227"/>
                  </a:lnTo>
                  <a:cubicBezTo>
                    <a:pt x="0" y="2885"/>
                    <a:pt x="2725" y="179"/>
                    <a:pt x="6028" y="179"/>
                  </a:cubicBezTo>
                  <a:lnTo>
                    <a:pt x="18262" y="179"/>
                  </a:lnTo>
                  <a:cubicBezTo>
                    <a:pt x="21584" y="179"/>
                    <a:pt x="24269" y="2885"/>
                    <a:pt x="24269" y="6227"/>
                  </a:cubicBezTo>
                  <a:lnTo>
                    <a:pt x="24269" y="20848"/>
                  </a:lnTo>
                  <a:lnTo>
                    <a:pt x="24488" y="20848"/>
                  </a:lnTo>
                  <a:lnTo>
                    <a:pt x="24488" y="6107"/>
                  </a:lnTo>
                  <a:cubicBezTo>
                    <a:pt x="24508" y="2726"/>
                    <a:pt x="21763" y="0"/>
                    <a:pt x="1840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
            <p:cNvSpPr/>
            <p:nvPr/>
          </p:nvSpPr>
          <p:spPr>
            <a:xfrm>
              <a:off x="6147875" y="4622475"/>
              <a:ext cx="650000" cy="553525"/>
            </a:xfrm>
            <a:custGeom>
              <a:avLst/>
              <a:gdLst/>
              <a:ahLst/>
              <a:cxnLst/>
              <a:rect l="l" t="t" r="r" b="b"/>
              <a:pathLst>
                <a:path w="26000" h="22141" extrusionOk="0">
                  <a:moveTo>
                    <a:pt x="6465" y="0"/>
                  </a:moveTo>
                  <a:cubicBezTo>
                    <a:pt x="2904" y="0"/>
                    <a:pt x="0" y="2885"/>
                    <a:pt x="0" y="6465"/>
                  </a:cubicBezTo>
                  <a:lnTo>
                    <a:pt x="0" y="22141"/>
                  </a:lnTo>
                  <a:lnTo>
                    <a:pt x="26000" y="22141"/>
                  </a:lnTo>
                  <a:lnTo>
                    <a:pt x="26000" y="6465"/>
                  </a:lnTo>
                  <a:cubicBezTo>
                    <a:pt x="26000" y="2925"/>
                    <a:pt x="23115" y="0"/>
                    <a:pt x="19535"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6"/>
            <p:cNvSpPr/>
            <p:nvPr/>
          </p:nvSpPr>
          <p:spPr>
            <a:xfrm>
              <a:off x="6184175" y="4654800"/>
              <a:ext cx="613200" cy="521200"/>
            </a:xfrm>
            <a:custGeom>
              <a:avLst/>
              <a:gdLst/>
              <a:ahLst/>
              <a:cxnLst/>
              <a:rect l="l" t="t" r="r" b="b"/>
              <a:pathLst>
                <a:path w="24528" h="20848" extrusionOk="0">
                  <a:moveTo>
                    <a:pt x="610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6"/>
            <p:cNvSpPr/>
            <p:nvPr/>
          </p:nvSpPr>
          <p:spPr>
            <a:xfrm>
              <a:off x="6147875" y="4856200"/>
              <a:ext cx="134300" cy="319800"/>
            </a:xfrm>
            <a:custGeom>
              <a:avLst/>
              <a:gdLst/>
              <a:ahLst/>
              <a:cxnLst/>
              <a:rect l="l" t="t" r="r" b="b"/>
              <a:pathLst>
                <a:path w="5372" h="12792" extrusionOk="0">
                  <a:moveTo>
                    <a:pt x="0" y="1"/>
                  </a:moveTo>
                  <a:lnTo>
                    <a:pt x="0" y="12792"/>
                  </a:lnTo>
                  <a:lnTo>
                    <a:pt x="5371" y="12792"/>
                  </a:lnTo>
                  <a:lnTo>
                    <a:pt x="1492" y="1175"/>
                  </a:lnTo>
                  <a:cubicBezTo>
                    <a:pt x="1213" y="1320"/>
                    <a:pt x="1002" y="1406"/>
                    <a:pt x="832" y="1406"/>
                  </a:cubicBezTo>
                  <a:cubicBezTo>
                    <a:pt x="468" y="1406"/>
                    <a:pt x="285" y="1017"/>
                    <a:pt x="0"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6"/>
            <p:cNvSpPr/>
            <p:nvPr/>
          </p:nvSpPr>
          <p:spPr>
            <a:xfrm>
              <a:off x="6185150" y="4729400"/>
              <a:ext cx="612225" cy="481925"/>
            </a:xfrm>
            <a:custGeom>
              <a:avLst/>
              <a:gdLst/>
              <a:ahLst/>
              <a:cxnLst/>
              <a:rect l="l" t="t" r="r" b="b"/>
              <a:pathLst>
                <a:path w="24489" h="19277" extrusionOk="0">
                  <a:moveTo>
                    <a:pt x="22480" y="0"/>
                  </a:moveTo>
                  <a:cubicBezTo>
                    <a:pt x="20013" y="1850"/>
                    <a:pt x="17248" y="3263"/>
                    <a:pt x="14324" y="4158"/>
                  </a:cubicBezTo>
                  <a:cubicBezTo>
                    <a:pt x="9609" y="5570"/>
                    <a:pt x="4437" y="5709"/>
                    <a:pt x="1" y="7659"/>
                  </a:cubicBezTo>
                  <a:lnTo>
                    <a:pt x="1" y="19276"/>
                  </a:lnTo>
                  <a:lnTo>
                    <a:pt x="24489" y="19276"/>
                  </a:lnTo>
                  <a:lnTo>
                    <a:pt x="24489" y="4536"/>
                  </a:lnTo>
                  <a:cubicBezTo>
                    <a:pt x="24489" y="2706"/>
                    <a:pt x="23713" y="1114"/>
                    <a:pt x="22480" y="0"/>
                  </a:cubicBezTo>
                  <a:close/>
                </a:path>
              </a:pathLst>
            </a:custGeom>
            <a:solidFill>
              <a:srgbClr val="45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6"/>
            <p:cNvSpPr/>
            <p:nvPr/>
          </p:nvSpPr>
          <p:spPr>
            <a:xfrm>
              <a:off x="6184675" y="4654800"/>
              <a:ext cx="612700" cy="521200"/>
            </a:xfrm>
            <a:custGeom>
              <a:avLst/>
              <a:gdLst/>
              <a:ahLst/>
              <a:cxnLst/>
              <a:rect l="l" t="t" r="r" b="b"/>
              <a:pathLst>
                <a:path w="24508" h="20848" extrusionOk="0">
                  <a:moveTo>
                    <a:pt x="6107" y="0"/>
                  </a:moveTo>
                  <a:cubicBezTo>
                    <a:pt x="2745" y="0"/>
                    <a:pt x="20" y="2726"/>
                    <a:pt x="0" y="6107"/>
                  </a:cubicBezTo>
                  <a:lnTo>
                    <a:pt x="0" y="20848"/>
                  </a:lnTo>
                  <a:lnTo>
                    <a:pt x="239" y="20848"/>
                  </a:lnTo>
                  <a:lnTo>
                    <a:pt x="239" y="6227"/>
                  </a:lnTo>
                  <a:cubicBezTo>
                    <a:pt x="239" y="2885"/>
                    <a:pt x="2924" y="179"/>
                    <a:pt x="6246" y="179"/>
                  </a:cubicBezTo>
                  <a:lnTo>
                    <a:pt x="18480" y="179"/>
                  </a:lnTo>
                  <a:cubicBezTo>
                    <a:pt x="21802" y="179"/>
                    <a:pt x="24508" y="2885"/>
                    <a:pt x="24508" y="6227"/>
                  </a:cubicBezTo>
                  <a:lnTo>
                    <a:pt x="24508" y="6107"/>
                  </a:lnTo>
                  <a:cubicBezTo>
                    <a:pt x="24508" y="2746"/>
                    <a:pt x="21802" y="0"/>
                    <a:pt x="18441"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6"/>
            <p:cNvSpPr/>
            <p:nvPr/>
          </p:nvSpPr>
          <p:spPr>
            <a:xfrm>
              <a:off x="5385475" y="4622475"/>
              <a:ext cx="650525" cy="553525"/>
            </a:xfrm>
            <a:custGeom>
              <a:avLst/>
              <a:gdLst/>
              <a:ahLst/>
              <a:cxnLst/>
              <a:rect l="l" t="t" r="r" b="b"/>
              <a:pathLst>
                <a:path w="26021" h="22141" extrusionOk="0">
                  <a:moveTo>
                    <a:pt x="6466" y="0"/>
                  </a:moveTo>
                  <a:cubicBezTo>
                    <a:pt x="2905" y="0"/>
                    <a:pt x="1" y="2885"/>
                    <a:pt x="1" y="6465"/>
                  </a:cubicBezTo>
                  <a:lnTo>
                    <a:pt x="1" y="22141"/>
                  </a:lnTo>
                  <a:lnTo>
                    <a:pt x="26020" y="22141"/>
                  </a:lnTo>
                  <a:lnTo>
                    <a:pt x="26020" y="6465"/>
                  </a:lnTo>
                  <a:cubicBezTo>
                    <a:pt x="26020" y="2925"/>
                    <a:pt x="23136" y="0"/>
                    <a:pt x="19555"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6"/>
            <p:cNvSpPr/>
            <p:nvPr/>
          </p:nvSpPr>
          <p:spPr>
            <a:xfrm>
              <a:off x="5422275" y="4654800"/>
              <a:ext cx="612725" cy="521200"/>
            </a:xfrm>
            <a:custGeom>
              <a:avLst/>
              <a:gdLst/>
              <a:ahLst/>
              <a:cxnLst/>
              <a:rect l="l" t="t" r="r" b="b"/>
              <a:pathLst>
                <a:path w="24509" h="20848" extrusionOk="0">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6"/>
            <p:cNvSpPr/>
            <p:nvPr/>
          </p:nvSpPr>
          <p:spPr>
            <a:xfrm>
              <a:off x="5385475" y="4856200"/>
              <a:ext cx="134300" cy="319800"/>
            </a:xfrm>
            <a:custGeom>
              <a:avLst/>
              <a:gdLst/>
              <a:ahLst/>
              <a:cxnLst/>
              <a:rect l="l" t="t" r="r" b="b"/>
              <a:pathLst>
                <a:path w="5372" h="12792" extrusionOk="0">
                  <a:moveTo>
                    <a:pt x="1" y="1"/>
                  </a:moveTo>
                  <a:lnTo>
                    <a:pt x="1" y="12792"/>
                  </a:lnTo>
                  <a:lnTo>
                    <a:pt x="5372" y="12792"/>
                  </a:lnTo>
                  <a:lnTo>
                    <a:pt x="1492" y="1175"/>
                  </a:lnTo>
                  <a:cubicBezTo>
                    <a:pt x="1213" y="1320"/>
                    <a:pt x="1003" y="1406"/>
                    <a:pt x="832" y="1406"/>
                  </a:cubicBezTo>
                  <a:cubicBezTo>
                    <a:pt x="468" y="1406"/>
                    <a:pt x="285" y="1017"/>
                    <a:pt x="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6"/>
            <p:cNvSpPr/>
            <p:nvPr/>
          </p:nvSpPr>
          <p:spPr>
            <a:xfrm>
              <a:off x="5422775" y="4693575"/>
              <a:ext cx="612225" cy="481925"/>
            </a:xfrm>
            <a:custGeom>
              <a:avLst/>
              <a:gdLst/>
              <a:ahLst/>
              <a:cxnLst/>
              <a:rect l="l" t="t" r="r" b="b"/>
              <a:pathLst>
                <a:path w="24489" h="19277" extrusionOk="0">
                  <a:moveTo>
                    <a:pt x="22479" y="1"/>
                  </a:moveTo>
                  <a:cubicBezTo>
                    <a:pt x="20013" y="1831"/>
                    <a:pt x="17267" y="3263"/>
                    <a:pt x="14323" y="4159"/>
                  </a:cubicBezTo>
                  <a:cubicBezTo>
                    <a:pt x="9629" y="5571"/>
                    <a:pt x="4456" y="5690"/>
                    <a:pt x="0" y="7660"/>
                  </a:cubicBezTo>
                  <a:lnTo>
                    <a:pt x="0" y="19277"/>
                  </a:lnTo>
                  <a:lnTo>
                    <a:pt x="24488" y="19277"/>
                  </a:lnTo>
                  <a:lnTo>
                    <a:pt x="24488" y="4517"/>
                  </a:lnTo>
                  <a:cubicBezTo>
                    <a:pt x="24488" y="2706"/>
                    <a:pt x="23732" y="1115"/>
                    <a:pt x="22479"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6"/>
            <p:cNvSpPr/>
            <p:nvPr/>
          </p:nvSpPr>
          <p:spPr>
            <a:xfrm>
              <a:off x="5422775" y="4654800"/>
              <a:ext cx="611725" cy="521200"/>
            </a:xfrm>
            <a:custGeom>
              <a:avLst/>
              <a:gdLst/>
              <a:ahLst/>
              <a:cxnLst/>
              <a:rect l="l" t="t" r="r" b="b"/>
              <a:pathLst>
                <a:path w="24469" h="20848" extrusionOk="0">
                  <a:moveTo>
                    <a:pt x="6068" y="0"/>
                  </a:moveTo>
                  <a:cubicBezTo>
                    <a:pt x="2706" y="0"/>
                    <a:pt x="0" y="2726"/>
                    <a:pt x="0" y="6107"/>
                  </a:cubicBezTo>
                  <a:lnTo>
                    <a:pt x="0" y="20848"/>
                  </a:lnTo>
                  <a:lnTo>
                    <a:pt x="199" y="20848"/>
                  </a:lnTo>
                  <a:lnTo>
                    <a:pt x="199" y="6227"/>
                  </a:lnTo>
                  <a:cubicBezTo>
                    <a:pt x="199" y="2885"/>
                    <a:pt x="2885" y="179"/>
                    <a:pt x="6207" y="179"/>
                  </a:cubicBezTo>
                  <a:lnTo>
                    <a:pt x="18441" y="179"/>
                  </a:lnTo>
                  <a:cubicBezTo>
                    <a:pt x="21763" y="179"/>
                    <a:pt x="24468" y="2885"/>
                    <a:pt x="24468" y="6227"/>
                  </a:cubicBezTo>
                  <a:lnTo>
                    <a:pt x="24468" y="6107"/>
                  </a:lnTo>
                  <a:cubicBezTo>
                    <a:pt x="24468" y="2746"/>
                    <a:pt x="21763" y="0"/>
                    <a:pt x="1840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6"/>
            <p:cNvSpPr/>
            <p:nvPr/>
          </p:nvSpPr>
          <p:spPr>
            <a:xfrm>
              <a:off x="4622600" y="4622475"/>
              <a:ext cx="650500" cy="553525"/>
            </a:xfrm>
            <a:custGeom>
              <a:avLst/>
              <a:gdLst/>
              <a:ahLst/>
              <a:cxnLst/>
              <a:rect l="l" t="t" r="r" b="b"/>
              <a:pathLst>
                <a:path w="26020" h="22141" extrusionOk="0">
                  <a:moveTo>
                    <a:pt x="6465" y="0"/>
                  </a:moveTo>
                  <a:cubicBezTo>
                    <a:pt x="2904" y="0"/>
                    <a:pt x="0" y="2885"/>
                    <a:pt x="0" y="6465"/>
                  </a:cubicBezTo>
                  <a:lnTo>
                    <a:pt x="0" y="22141"/>
                  </a:lnTo>
                  <a:lnTo>
                    <a:pt x="26020" y="22141"/>
                  </a:lnTo>
                  <a:lnTo>
                    <a:pt x="26020" y="6465"/>
                  </a:lnTo>
                  <a:cubicBezTo>
                    <a:pt x="26020" y="2925"/>
                    <a:pt x="23135" y="0"/>
                    <a:pt x="19555"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6"/>
            <p:cNvSpPr/>
            <p:nvPr/>
          </p:nvSpPr>
          <p:spPr>
            <a:xfrm>
              <a:off x="4659900" y="4654800"/>
              <a:ext cx="613200" cy="521200"/>
            </a:xfrm>
            <a:custGeom>
              <a:avLst/>
              <a:gdLst/>
              <a:ahLst/>
              <a:cxnLst/>
              <a:rect l="l" t="t" r="r" b="b"/>
              <a:pathLst>
                <a:path w="24528" h="20848" extrusionOk="0">
                  <a:moveTo>
                    <a:pt x="608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6"/>
            <p:cNvSpPr/>
            <p:nvPr/>
          </p:nvSpPr>
          <p:spPr>
            <a:xfrm>
              <a:off x="4622600" y="4856200"/>
              <a:ext cx="134300" cy="319800"/>
            </a:xfrm>
            <a:custGeom>
              <a:avLst/>
              <a:gdLst/>
              <a:ahLst/>
              <a:cxnLst/>
              <a:rect l="l" t="t" r="r" b="b"/>
              <a:pathLst>
                <a:path w="5372" h="12792" extrusionOk="0">
                  <a:moveTo>
                    <a:pt x="0" y="1"/>
                  </a:moveTo>
                  <a:lnTo>
                    <a:pt x="0" y="12792"/>
                  </a:lnTo>
                  <a:lnTo>
                    <a:pt x="5371" y="12792"/>
                  </a:lnTo>
                  <a:lnTo>
                    <a:pt x="1492" y="1175"/>
                  </a:lnTo>
                  <a:cubicBezTo>
                    <a:pt x="1219" y="1320"/>
                    <a:pt x="1013" y="1406"/>
                    <a:pt x="845" y="1406"/>
                  </a:cubicBezTo>
                  <a:cubicBezTo>
                    <a:pt x="486" y="1406"/>
                    <a:pt x="298" y="1017"/>
                    <a:pt x="0"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6"/>
            <p:cNvSpPr/>
            <p:nvPr/>
          </p:nvSpPr>
          <p:spPr>
            <a:xfrm>
              <a:off x="4660875" y="4693575"/>
              <a:ext cx="612225" cy="481925"/>
            </a:xfrm>
            <a:custGeom>
              <a:avLst/>
              <a:gdLst/>
              <a:ahLst/>
              <a:cxnLst/>
              <a:rect l="l" t="t" r="r" b="b"/>
              <a:pathLst>
                <a:path w="24489" h="19277" extrusionOk="0">
                  <a:moveTo>
                    <a:pt x="22460" y="1"/>
                  </a:moveTo>
                  <a:cubicBezTo>
                    <a:pt x="20013" y="1831"/>
                    <a:pt x="17248" y="3263"/>
                    <a:pt x="14324" y="4159"/>
                  </a:cubicBezTo>
                  <a:cubicBezTo>
                    <a:pt x="9609" y="5571"/>
                    <a:pt x="4437" y="5690"/>
                    <a:pt x="1" y="7660"/>
                  </a:cubicBezTo>
                  <a:lnTo>
                    <a:pt x="1" y="19277"/>
                  </a:lnTo>
                  <a:lnTo>
                    <a:pt x="24489" y="19277"/>
                  </a:lnTo>
                  <a:lnTo>
                    <a:pt x="24489" y="4517"/>
                  </a:lnTo>
                  <a:cubicBezTo>
                    <a:pt x="24489" y="2706"/>
                    <a:pt x="23713" y="1115"/>
                    <a:pt x="22460"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6"/>
            <p:cNvSpPr/>
            <p:nvPr/>
          </p:nvSpPr>
          <p:spPr>
            <a:xfrm>
              <a:off x="4659900" y="4654800"/>
              <a:ext cx="612700" cy="521200"/>
            </a:xfrm>
            <a:custGeom>
              <a:avLst/>
              <a:gdLst/>
              <a:ahLst/>
              <a:cxnLst/>
              <a:rect l="l" t="t" r="r" b="b"/>
              <a:pathLst>
                <a:path w="24508" h="20848" extrusionOk="0">
                  <a:moveTo>
                    <a:pt x="6107" y="0"/>
                  </a:moveTo>
                  <a:cubicBezTo>
                    <a:pt x="2745" y="0"/>
                    <a:pt x="40" y="2726"/>
                    <a:pt x="0" y="6107"/>
                  </a:cubicBezTo>
                  <a:lnTo>
                    <a:pt x="0" y="20848"/>
                  </a:lnTo>
                  <a:lnTo>
                    <a:pt x="239" y="20848"/>
                  </a:lnTo>
                  <a:lnTo>
                    <a:pt x="239" y="6227"/>
                  </a:lnTo>
                  <a:cubicBezTo>
                    <a:pt x="239" y="2885"/>
                    <a:pt x="2924" y="179"/>
                    <a:pt x="6246" y="179"/>
                  </a:cubicBezTo>
                  <a:lnTo>
                    <a:pt x="18480" y="179"/>
                  </a:lnTo>
                  <a:cubicBezTo>
                    <a:pt x="21783" y="179"/>
                    <a:pt x="24508" y="2885"/>
                    <a:pt x="24508" y="6227"/>
                  </a:cubicBezTo>
                  <a:lnTo>
                    <a:pt x="24508" y="6107"/>
                  </a:lnTo>
                  <a:cubicBezTo>
                    <a:pt x="24508" y="2746"/>
                    <a:pt x="21783" y="0"/>
                    <a:pt x="1844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6"/>
            <p:cNvSpPr/>
            <p:nvPr/>
          </p:nvSpPr>
          <p:spPr>
            <a:xfrm>
              <a:off x="3860700" y="4622475"/>
              <a:ext cx="650025" cy="553525"/>
            </a:xfrm>
            <a:custGeom>
              <a:avLst/>
              <a:gdLst/>
              <a:ahLst/>
              <a:cxnLst/>
              <a:rect l="l" t="t" r="r" b="b"/>
              <a:pathLst>
                <a:path w="26001" h="22141" extrusionOk="0">
                  <a:moveTo>
                    <a:pt x="6466" y="0"/>
                  </a:moveTo>
                  <a:cubicBezTo>
                    <a:pt x="2905" y="0"/>
                    <a:pt x="1" y="2885"/>
                    <a:pt x="1" y="6465"/>
                  </a:cubicBezTo>
                  <a:lnTo>
                    <a:pt x="1" y="22141"/>
                  </a:lnTo>
                  <a:lnTo>
                    <a:pt x="26000" y="22141"/>
                  </a:lnTo>
                  <a:lnTo>
                    <a:pt x="26000" y="6465"/>
                  </a:lnTo>
                  <a:cubicBezTo>
                    <a:pt x="26000" y="2925"/>
                    <a:pt x="23116" y="0"/>
                    <a:pt x="19535"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6"/>
            <p:cNvSpPr/>
            <p:nvPr/>
          </p:nvSpPr>
          <p:spPr>
            <a:xfrm>
              <a:off x="3897000" y="4654800"/>
              <a:ext cx="613225" cy="521200"/>
            </a:xfrm>
            <a:custGeom>
              <a:avLst/>
              <a:gdLst/>
              <a:ahLst/>
              <a:cxnLst/>
              <a:rect l="l" t="t" r="r" b="b"/>
              <a:pathLst>
                <a:path w="24529" h="20848" extrusionOk="0">
                  <a:moveTo>
                    <a:pt x="6108" y="0"/>
                  </a:moveTo>
                  <a:cubicBezTo>
                    <a:pt x="2746" y="0"/>
                    <a:pt x="1" y="2746"/>
                    <a:pt x="1" y="6107"/>
                  </a:cubicBezTo>
                  <a:lnTo>
                    <a:pt x="1" y="20848"/>
                  </a:lnTo>
                  <a:lnTo>
                    <a:pt x="24528" y="20848"/>
                  </a:lnTo>
                  <a:lnTo>
                    <a:pt x="24528" y="6107"/>
                  </a:lnTo>
                  <a:cubicBezTo>
                    <a:pt x="24528" y="2746"/>
                    <a:pt x="21803" y="0"/>
                    <a:pt x="1844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6"/>
            <p:cNvSpPr/>
            <p:nvPr/>
          </p:nvSpPr>
          <p:spPr>
            <a:xfrm>
              <a:off x="3860700" y="4856200"/>
              <a:ext cx="134300" cy="319800"/>
            </a:xfrm>
            <a:custGeom>
              <a:avLst/>
              <a:gdLst/>
              <a:ahLst/>
              <a:cxnLst/>
              <a:rect l="l" t="t" r="r" b="b"/>
              <a:pathLst>
                <a:path w="5372" h="12792" extrusionOk="0">
                  <a:moveTo>
                    <a:pt x="1" y="1"/>
                  </a:moveTo>
                  <a:lnTo>
                    <a:pt x="1" y="12792"/>
                  </a:lnTo>
                  <a:lnTo>
                    <a:pt x="5372" y="12792"/>
                  </a:lnTo>
                  <a:lnTo>
                    <a:pt x="1493" y="1175"/>
                  </a:lnTo>
                  <a:cubicBezTo>
                    <a:pt x="1213" y="1320"/>
                    <a:pt x="1003" y="1406"/>
                    <a:pt x="832" y="1406"/>
                  </a:cubicBezTo>
                  <a:cubicBezTo>
                    <a:pt x="468" y="1406"/>
                    <a:pt x="285" y="1017"/>
                    <a:pt x="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6"/>
            <p:cNvSpPr/>
            <p:nvPr/>
          </p:nvSpPr>
          <p:spPr>
            <a:xfrm>
              <a:off x="3898000" y="4693575"/>
              <a:ext cx="612225" cy="481925"/>
            </a:xfrm>
            <a:custGeom>
              <a:avLst/>
              <a:gdLst/>
              <a:ahLst/>
              <a:cxnLst/>
              <a:rect l="l" t="t" r="r" b="b"/>
              <a:pathLst>
                <a:path w="24489" h="19277" extrusionOk="0">
                  <a:moveTo>
                    <a:pt x="22479" y="1"/>
                  </a:moveTo>
                  <a:cubicBezTo>
                    <a:pt x="20013" y="1831"/>
                    <a:pt x="17247" y="3263"/>
                    <a:pt x="14323" y="4159"/>
                  </a:cubicBezTo>
                  <a:cubicBezTo>
                    <a:pt x="9629" y="5571"/>
                    <a:pt x="4456" y="5690"/>
                    <a:pt x="1" y="7660"/>
                  </a:cubicBezTo>
                  <a:lnTo>
                    <a:pt x="1" y="19277"/>
                  </a:lnTo>
                  <a:lnTo>
                    <a:pt x="24488" y="19277"/>
                  </a:lnTo>
                  <a:lnTo>
                    <a:pt x="24488" y="4517"/>
                  </a:lnTo>
                  <a:cubicBezTo>
                    <a:pt x="24488" y="2706"/>
                    <a:pt x="23713" y="1115"/>
                    <a:pt x="22479"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6"/>
            <p:cNvSpPr/>
            <p:nvPr/>
          </p:nvSpPr>
          <p:spPr>
            <a:xfrm>
              <a:off x="3898000" y="4654800"/>
              <a:ext cx="612225" cy="521200"/>
            </a:xfrm>
            <a:custGeom>
              <a:avLst/>
              <a:gdLst/>
              <a:ahLst/>
              <a:cxnLst/>
              <a:rect l="l" t="t" r="r" b="b"/>
              <a:pathLst>
                <a:path w="24489" h="20848" extrusionOk="0">
                  <a:moveTo>
                    <a:pt x="6088" y="0"/>
                  </a:moveTo>
                  <a:cubicBezTo>
                    <a:pt x="2726" y="0"/>
                    <a:pt x="1" y="2726"/>
                    <a:pt x="1" y="6107"/>
                  </a:cubicBezTo>
                  <a:lnTo>
                    <a:pt x="1" y="20848"/>
                  </a:lnTo>
                  <a:lnTo>
                    <a:pt x="219" y="20848"/>
                  </a:lnTo>
                  <a:lnTo>
                    <a:pt x="219" y="6227"/>
                  </a:lnTo>
                  <a:cubicBezTo>
                    <a:pt x="219" y="2885"/>
                    <a:pt x="2905" y="179"/>
                    <a:pt x="6247" y="179"/>
                  </a:cubicBezTo>
                  <a:lnTo>
                    <a:pt x="18481" y="179"/>
                  </a:lnTo>
                  <a:cubicBezTo>
                    <a:pt x="21783" y="179"/>
                    <a:pt x="24488" y="2885"/>
                    <a:pt x="24488" y="6227"/>
                  </a:cubicBezTo>
                  <a:lnTo>
                    <a:pt x="24488" y="6107"/>
                  </a:lnTo>
                  <a:cubicBezTo>
                    <a:pt x="24488" y="2746"/>
                    <a:pt x="21783" y="0"/>
                    <a:pt x="1842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6"/>
            <p:cNvSpPr/>
            <p:nvPr/>
          </p:nvSpPr>
          <p:spPr>
            <a:xfrm>
              <a:off x="429225" y="4827850"/>
              <a:ext cx="650000" cy="758450"/>
            </a:xfrm>
            <a:custGeom>
              <a:avLst/>
              <a:gdLst/>
              <a:ahLst/>
              <a:cxnLst/>
              <a:rect l="l" t="t" r="r" b="b"/>
              <a:pathLst>
                <a:path w="26000" h="30338" extrusionOk="0">
                  <a:moveTo>
                    <a:pt x="6465" y="1"/>
                  </a:moveTo>
                  <a:cubicBezTo>
                    <a:pt x="2884" y="1"/>
                    <a:pt x="0" y="2905"/>
                    <a:pt x="0" y="6466"/>
                  </a:cubicBezTo>
                  <a:lnTo>
                    <a:pt x="0" y="30337"/>
                  </a:lnTo>
                  <a:lnTo>
                    <a:pt x="26000" y="30337"/>
                  </a:lnTo>
                  <a:lnTo>
                    <a:pt x="26000" y="6466"/>
                  </a:lnTo>
                  <a:cubicBezTo>
                    <a:pt x="26000" y="2885"/>
                    <a:pt x="23095" y="1"/>
                    <a:pt x="19535"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
            <p:cNvSpPr/>
            <p:nvPr/>
          </p:nvSpPr>
          <p:spPr>
            <a:xfrm>
              <a:off x="429700" y="4860200"/>
              <a:ext cx="612725" cy="726100"/>
            </a:xfrm>
            <a:custGeom>
              <a:avLst/>
              <a:gdLst/>
              <a:ahLst/>
              <a:cxnLst/>
              <a:rect l="l" t="t" r="r" b="b"/>
              <a:pathLst>
                <a:path w="24509" h="29044" extrusionOk="0">
                  <a:moveTo>
                    <a:pt x="6088" y="0"/>
                  </a:moveTo>
                  <a:cubicBezTo>
                    <a:pt x="2726" y="0"/>
                    <a:pt x="1" y="2725"/>
                    <a:pt x="1" y="6087"/>
                  </a:cubicBezTo>
                  <a:lnTo>
                    <a:pt x="1" y="29043"/>
                  </a:lnTo>
                  <a:lnTo>
                    <a:pt x="24509" y="29043"/>
                  </a:lnTo>
                  <a:lnTo>
                    <a:pt x="24509" y="6087"/>
                  </a:lnTo>
                  <a:cubicBezTo>
                    <a:pt x="24509" y="2725"/>
                    <a:pt x="21783" y="0"/>
                    <a:pt x="18422"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6"/>
            <p:cNvSpPr/>
            <p:nvPr/>
          </p:nvSpPr>
          <p:spPr>
            <a:xfrm>
              <a:off x="944925" y="5061100"/>
              <a:ext cx="134300" cy="525200"/>
            </a:xfrm>
            <a:custGeom>
              <a:avLst/>
              <a:gdLst/>
              <a:ahLst/>
              <a:cxnLst/>
              <a:rect l="l" t="t" r="r" b="b"/>
              <a:pathLst>
                <a:path w="5372" h="21008" extrusionOk="0">
                  <a:moveTo>
                    <a:pt x="5372" y="1"/>
                  </a:moveTo>
                  <a:cubicBezTo>
                    <a:pt x="5089" y="1009"/>
                    <a:pt x="4907" y="1390"/>
                    <a:pt x="4548" y="1390"/>
                  </a:cubicBezTo>
                  <a:cubicBezTo>
                    <a:pt x="4376" y="1390"/>
                    <a:pt x="4164" y="1303"/>
                    <a:pt x="3880" y="1154"/>
                  </a:cubicBezTo>
                  <a:lnTo>
                    <a:pt x="1" y="21007"/>
                  </a:lnTo>
                  <a:lnTo>
                    <a:pt x="5372" y="21007"/>
                  </a:lnTo>
                  <a:lnTo>
                    <a:pt x="5372"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6"/>
            <p:cNvSpPr/>
            <p:nvPr/>
          </p:nvSpPr>
          <p:spPr>
            <a:xfrm>
              <a:off x="429700" y="4899475"/>
              <a:ext cx="612225" cy="687325"/>
            </a:xfrm>
            <a:custGeom>
              <a:avLst/>
              <a:gdLst/>
              <a:ahLst/>
              <a:cxnLst/>
              <a:rect l="l" t="t" r="r" b="b"/>
              <a:pathLst>
                <a:path w="24489" h="27493" extrusionOk="0">
                  <a:moveTo>
                    <a:pt x="2010" y="1"/>
                  </a:moveTo>
                  <a:cubicBezTo>
                    <a:pt x="777" y="1115"/>
                    <a:pt x="1" y="2706"/>
                    <a:pt x="1" y="4516"/>
                  </a:cubicBezTo>
                  <a:lnTo>
                    <a:pt x="1" y="27492"/>
                  </a:lnTo>
                  <a:lnTo>
                    <a:pt x="24489" y="27492"/>
                  </a:lnTo>
                  <a:lnTo>
                    <a:pt x="24489" y="7659"/>
                  </a:lnTo>
                  <a:cubicBezTo>
                    <a:pt x="20033" y="5690"/>
                    <a:pt x="14881" y="5571"/>
                    <a:pt x="10166" y="4138"/>
                  </a:cubicBezTo>
                  <a:cubicBezTo>
                    <a:pt x="7242" y="3243"/>
                    <a:pt x="4477" y="1831"/>
                    <a:pt x="2010" y="1"/>
                  </a:cubicBezTo>
                  <a:close/>
                </a:path>
              </a:pathLst>
            </a:custGeom>
            <a:solidFill>
              <a:srgbClr val="45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6"/>
            <p:cNvSpPr/>
            <p:nvPr/>
          </p:nvSpPr>
          <p:spPr>
            <a:xfrm>
              <a:off x="430200" y="4860200"/>
              <a:ext cx="612225" cy="726100"/>
            </a:xfrm>
            <a:custGeom>
              <a:avLst/>
              <a:gdLst/>
              <a:ahLst/>
              <a:cxnLst/>
              <a:rect l="l" t="t" r="r" b="b"/>
              <a:pathLst>
                <a:path w="24489" h="29044" extrusionOk="0">
                  <a:moveTo>
                    <a:pt x="6068" y="0"/>
                  </a:moveTo>
                  <a:cubicBezTo>
                    <a:pt x="2706" y="0"/>
                    <a:pt x="1" y="2725"/>
                    <a:pt x="1" y="6087"/>
                  </a:cubicBezTo>
                  <a:lnTo>
                    <a:pt x="1" y="6207"/>
                  </a:lnTo>
                  <a:cubicBezTo>
                    <a:pt x="1" y="2884"/>
                    <a:pt x="2706" y="179"/>
                    <a:pt x="6028" y="179"/>
                  </a:cubicBezTo>
                  <a:lnTo>
                    <a:pt x="18262" y="179"/>
                  </a:lnTo>
                  <a:cubicBezTo>
                    <a:pt x="21584" y="179"/>
                    <a:pt x="24270" y="2884"/>
                    <a:pt x="24270" y="6207"/>
                  </a:cubicBezTo>
                  <a:lnTo>
                    <a:pt x="24270" y="29043"/>
                  </a:lnTo>
                  <a:lnTo>
                    <a:pt x="24489" y="29043"/>
                  </a:lnTo>
                  <a:lnTo>
                    <a:pt x="24489" y="6087"/>
                  </a:lnTo>
                  <a:cubicBezTo>
                    <a:pt x="24469" y="2725"/>
                    <a:pt x="21763" y="0"/>
                    <a:pt x="18402"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6"/>
            <p:cNvSpPr/>
            <p:nvPr/>
          </p:nvSpPr>
          <p:spPr>
            <a:xfrm>
              <a:off x="1191600" y="4827850"/>
              <a:ext cx="650525" cy="758450"/>
            </a:xfrm>
            <a:custGeom>
              <a:avLst/>
              <a:gdLst/>
              <a:ahLst/>
              <a:cxnLst/>
              <a:rect l="l" t="t" r="r" b="b"/>
              <a:pathLst>
                <a:path w="26021" h="30338" extrusionOk="0">
                  <a:moveTo>
                    <a:pt x="6466" y="1"/>
                  </a:moveTo>
                  <a:cubicBezTo>
                    <a:pt x="2885" y="1"/>
                    <a:pt x="1" y="2905"/>
                    <a:pt x="1" y="6466"/>
                  </a:cubicBezTo>
                  <a:lnTo>
                    <a:pt x="1" y="30337"/>
                  </a:lnTo>
                  <a:lnTo>
                    <a:pt x="26020" y="30337"/>
                  </a:lnTo>
                  <a:lnTo>
                    <a:pt x="26020" y="6466"/>
                  </a:lnTo>
                  <a:cubicBezTo>
                    <a:pt x="26020" y="2885"/>
                    <a:pt x="23116" y="1"/>
                    <a:pt x="1955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6"/>
            <p:cNvSpPr/>
            <p:nvPr/>
          </p:nvSpPr>
          <p:spPr>
            <a:xfrm>
              <a:off x="1192600" y="4860200"/>
              <a:ext cx="612725" cy="726100"/>
            </a:xfrm>
            <a:custGeom>
              <a:avLst/>
              <a:gdLst/>
              <a:ahLst/>
              <a:cxnLst/>
              <a:rect l="l" t="t" r="r" b="b"/>
              <a:pathLst>
                <a:path w="24509" h="29044" extrusionOk="0">
                  <a:moveTo>
                    <a:pt x="6087"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6"/>
            <p:cNvSpPr/>
            <p:nvPr/>
          </p:nvSpPr>
          <p:spPr>
            <a:xfrm>
              <a:off x="1707825" y="5061100"/>
              <a:ext cx="134300" cy="525200"/>
            </a:xfrm>
            <a:custGeom>
              <a:avLst/>
              <a:gdLst/>
              <a:ahLst/>
              <a:cxnLst/>
              <a:rect l="l" t="t" r="r" b="b"/>
              <a:pathLst>
                <a:path w="5372" h="21008" extrusionOk="0">
                  <a:moveTo>
                    <a:pt x="5371" y="1"/>
                  </a:moveTo>
                  <a:cubicBezTo>
                    <a:pt x="5089" y="1009"/>
                    <a:pt x="4906" y="1390"/>
                    <a:pt x="4548" y="1390"/>
                  </a:cubicBezTo>
                  <a:cubicBezTo>
                    <a:pt x="4376" y="1390"/>
                    <a:pt x="4163" y="1303"/>
                    <a:pt x="3879" y="1154"/>
                  </a:cubicBezTo>
                  <a:lnTo>
                    <a:pt x="0" y="21007"/>
                  </a:lnTo>
                  <a:lnTo>
                    <a:pt x="5371" y="21007"/>
                  </a:lnTo>
                  <a:lnTo>
                    <a:pt x="5371"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6"/>
            <p:cNvSpPr/>
            <p:nvPr/>
          </p:nvSpPr>
          <p:spPr>
            <a:xfrm>
              <a:off x="1192600" y="4899475"/>
              <a:ext cx="612225" cy="687325"/>
            </a:xfrm>
            <a:custGeom>
              <a:avLst/>
              <a:gdLst/>
              <a:ahLst/>
              <a:cxnLst/>
              <a:rect l="l" t="t" r="r" b="b"/>
              <a:pathLst>
                <a:path w="24489" h="27493" extrusionOk="0">
                  <a:moveTo>
                    <a:pt x="2009" y="1"/>
                  </a:moveTo>
                  <a:cubicBezTo>
                    <a:pt x="756" y="1115"/>
                    <a:pt x="0" y="2706"/>
                    <a:pt x="0" y="4516"/>
                  </a:cubicBezTo>
                  <a:lnTo>
                    <a:pt x="0" y="27492"/>
                  </a:lnTo>
                  <a:lnTo>
                    <a:pt x="24488" y="27492"/>
                  </a:lnTo>
                  <a:lnTo>
                    <a:pt x="24488" y="7659"/>
                  </a:lnTo>
                  <a:cubicBezTo>
                    <a:pt x="20032" y="5690"/>
                    <a:pt x="14860" y="5571"/>
                    <a:pt x="10165" y="4138"/>
                  </a:cubicBezTo>
                  <a:cubicBezTo>
                    <a:pt x="7221" y="3243"/>
                    <a:pt x="4476" y="1831"/>
                    <a:pt x="2009"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6"/>
            <p:cNvSpPr/>
            <p:nvPr/>
          </p:nvSpPr>
          <p:spPr>
            <a:xfrm>
              <a:off x="1192600" y="4860200"/>
              <a:ext cx="612225" cy="726100"/>
            </a:xfrm>
            <a:custGeom>
              <a:avLst/>
              <a:gdLst/>
              <a:ahLst/>
              <a:cxnLst/>
              <a:rect l="l" t="t" r="r" b="b"/>
              <a:pathLst>
                <a:path w="24489" h="29044" extrusionOk="0">
                  <a:moveTo>
                    <a:pt x="6068" y="0"/>
                  </a:moveTo>
                  <a:cubicBezTo>
                    <a:pt x="2706" y="0"/>
                    <a:pt x="0" y="2725"/>
                    <a:pt x="0" y="6087"/>
                  </a:cubicBezTo>
                  <a:lnTo>
                    <a:pt x="0" y="6207"/>
                  </a:lnTo>
                  <a:cubicBezTo>
                    <a:pt x="0" y="2884"/>
                    <a:pt x="2706" y="179"/>
                    <a:pt x="6008" y="179"/>
                  </a:cubicBezTo>
                  <a:lnTo>
                    <a:pt x="18242" y="179"/>
                  </a:lnTo>
                  <a:cubicBezTo>
                    <a:pt x="21584" y="179"/>
                    <a:pt x="24269" y="2884"/>
                    <a:pt x="24269" y="6207"/>
                  </a:cubicBezTo>
                  <a:lnTo>
                    <a:pt x="24269" y="29043"/>
                  </a:lnTo>
                  <a:lnTo>
                    <a:pt x="24488" y="29043"/>
                  </a:lnTo>
                  <a:lnTo>
                    <a:pt x="24488" y="6087"/>
                  </a:lnTo>
                  <a:cubicBezTo>
                    <a:pt x="24488" y="2725"/>
                    <a:pt x="21743" y="0"/>
                    <a:pt x="1840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6"/>
            <p:cNvSpPr/>
            <p:nvPr/>
          </p:nvSpPr>
          <p:spPr>
            <a:xfrm>
              <a:off x="1954475" y="4827850"/>
              <a:ext cx="650525" cy="758450"/>
            </a:xfrm>
            <a:custGeom>
              <a:avLst/>
              <a:gdLst/>
              <a:ahLst/>
              <a:cxnLst/>
              <a:rect l="l" t="t" r="r" b="b"/>
              <a:pathLst>
                <a:path w="26021" h="30338" extrusionOk="0">
                  <a:moveTo>
                    <a:pt x="6466" y="1"/>
                  </a:moveTo>
                  <a:cubicBezTo>
                    <a:pt x="2885" y="1"/>
                    <a:pt x="1" y="2905"/>
                    <a:pt x="1" y="6466"/>
                  </a:cubicBezTo>
                  <a:lnTo>
                    <a:pt x="1" y="30337"/>
                  </a:lnTo>
                  <a:lnTo>
                    <a:pt x="26021" y="30337"/>
                  </a:lnTo>
                  <a:lnTo>
                    <a:pt x="26021" y="6466"/>
                  </a:lnTo>
                  <a:cubicBezTo>
                    <a:pt x="26021" y="2885"/>
                    <a:pt x="23116" y="1"/>
                    <a:pt x="1955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6"/>
            <p:cNvSpPr/>
            <p:nvPr/>
          </p:nvSpPr>
          <p:spPr>
            <a:xfrm>
              <a:off x="1954475" y="4860200"/>
              <a:ext cx="613225" cy="726100"/>
            </a:xfrm>
            <a:custGeom>
              <a:avLst/>
              <a:gdLst/>
              <a:ahLst/>
              <a:cxnLst/>
              <a:rect l="l" t="t" r="r" b="b"/>
              <a:pathLst>
                <a:path w="24529" h="29044" extrusionOk="0">
                  <a:moveTo>
                    <a:pt x="6108" y="0"/>
                  </a:moveTo>
                  <a:cubicBezTo>
                    <a:pt x="2746" y="0"/>
                    <a:pt x="1" y="2725"/>
                    <a:pt x="1" y="6087"/>
                  </a:cubicBezTo>
                  <a:lnTo>
                    <a:pt x="1" y="29043"/>
                  </a:lnTo>
                  <a:lnTo>
                    <a:pt x="24529" y="29043"/>
                  </a:lnTo>
                  <a:lnTo>
                    <a:pt x="24529" y="6087"/>
                  </a:lnTo>
                  <a:cubicBezTo>
                    <a:pt x="24529" y="2725"/>
                    <a:pt x="21783" y="0"/>
                    <a:pt x="1844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6"/>
            <p:cNvSpPr/>
            <p:nvPr/>
          </p:nvSpPr>
          <p:spPr>
            <a:xfrm>
              <a:off x="2470200" y="5061100"/>
              <a:ext cx="134300" cy="525200"/>
            </a:xfrm>
            <a:custGeom>
              <a:avLst/>
              <a:gdLst/>
              <a:ahLst/>
              <a:cxnLst/>
              <a:rect l="l" t="t" r="r" b="b"/>
              <a:pathLst>
                <a:path w="5372" h="21008" extrusionOk="0">
                  <a:moveTo>
                    <a:pt x="5372" y="1"/>
                  </a:moveTo>
                  <a:cubicBezTo>
                    <a:pt x="5076" y="1009"/>
                    <a:pt x="4889" y="1390"/>
                    <a:pt x="4535" y="1390"/>
                  </a:cubicBezTo>
                  <a:cubicBezTo>
                    <a:pt x="4365" y="1390"/>
                    <a:pt x="4157" y="1303"/>
                    <a:pt x="3880" y="1154"/>
                  </a:cubicBezTo>
                  <a:lnTo>
                    <a:pt x="1" y="21007"/>
                  </a:lnTo>
                  <a:lnTo>
                    <a:pt x="5372" y="21007"/>
                  </a:lnTo>
                  <a:lnTo>
                    <a:pt x="5372"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6"/>
            <p:cNvSpPr/>
            <p:nvPr/>
          </p:nvSpPr>
          <p:spPr>
            <a:xfrm>
              <a:off x="1954475" y="4899475"/>
              <a:ext cx="612725" cy="687325"/>
            </a:xfrm>
            <a:custGeom>
              <a:avLst/>
              <a:gdLst/>
              <a:ahLst/>
              <a:cxnLst/>
              <a:rect l="l" t="t" r="r" b="b"/>
              <a:pathLst>
                <a:path w="24509" h="27493" extrusionOk="0">
                  <a:moveTo>
                    <a:pt x="2010" y="1"/>
                  </a:moveTo>
                  <a:cubicBezTo>
                    <a:pt x="777" y="1115"/>
                    <a:pt x="1" y="2706"/>
                    <a:pt x="1" y="4516"/>
                  </a:cubicBezTo>
                  <a:lnTo>
                    <a:pt x="1" y="27492"/>
                  </a:lnTo>
                  <a:lnTo>
                    <a:pt x="24509" y="27492"/>
                  </a:lnTo>
                  <a:lnTo>
                    <a:pt x="24509" y="7659"/>
                  </a:lnTo>
                  <a:cubicBezTo>
                    <a:pt x="20053" y="5690"/>
                    <a:pt x="14881" y="5571"/>
                    <a:pt x="10166" y="4138"/>
                  </a:cubicBezTo>
                  <a:cubicBezTo>
                    <a:pt x="7242" y="3243"/>
                    <a:pt x="4477" y="1831"/>
                    <a:pt x="2010"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
            <p:cNvSpPr/>
            <p:nvPr/>
          </p:nvSpPr>
          <p:spPr>
            <a:xfrm>
              <a:off x="1954475" y="4860200"/>
              <a:ext cx="612725" cy="726100"/>
            </a:xfrm>
            <a:custGeom>
              <a:avLst/>
              <a:gdLst/>
              <a:ahLst/>
              <a:cxnLst/>
              <a:rect l="l" t="t" r="r" b="b"/>
              <a:pathLst>
                <a:path w="24509" h="29044" extrusionOk="0">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83" y="0"/>
                    <a:pt x="1844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6"/>
            <p:cNvSpPr/>
            <p:nvPr/>
          </p:nvSpPr>
          <p:spPr>
            <a:xfrm>
              <a:off x="2716875" y="4827850"/>
              <a:ext cx="650025" cy="758450"/>
            </a:xfrm>
            <a:custGeom>
              <a:avLst/>
              <a:gdLst/>
              <a:ahLst/>
              <a:cxnLst/>
              <a:rect l="l" t="t" r="r" b="b"/>
              <a:pathLst>
                <a:path w="26001" h="30338" extrusionOk="0">
                  <a:moveTo>
                    <a:pt x="6466" y="1"/>
                  </a:moveTo>
                  <a:cubicBezTo>
                    <a:pt x="2885" y="1"/>
                    <a:pt x="0" y="2905"/>
                    <a:pt x="0" y="6466"/>
                  </a:cubicBezTo>
                  <a:lnTo>
                    <a:pt x="0" y="30337"/>
                  </a:lnTo>
                  <a:lnTo>
                    <a:pt x="26000" y="30337"/>
                  </a:lnTo>
                  <a:lnTo>
                    <a:pt x="26000" y="6466"/>
                  </a:lnTo>
                  <a:cubicBezTo>
                    <a:pt x="26000" y="2885"/>
                    <a:pt x="23096" y="1"/>
                    <a:pt x="1953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6"/>
            <p:cNvSpPr/>
            <p:nvPr/>
          </p:nvSpPr>
          <p:spPr>
            <a:xfrm>
              <a:off x="2716875" y="4860200"/>
              <a:ext cx="612725" cy="726100"/>
            </a:xfrm>
            <a:custGeom>
              <a:avLst/>
              <a:gdLst/>
              <a:ahLst/>
              <a:cxnLst/>
              <a:rect l="l" t="t" r="r" b="b"/>
              <a:pathLst>
                <a:path w="24509" h="29044" extrusionOk="0">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6"/>
            <p:cNvSpPr/>
            <p:nvPr/>
          </p:nvSpPr>
          <p:spPr>
            <a:xfrm>
              <a:off x="3232600" y="5061100"/>
              <a:ext cx="134300" cy="525200"/>
            </a:xfrm>
            <a:custGeom>
              <a:avLst/>
              <a:gdLst/>
              <a:ahLst/>
              <a:cxnLst/>
              <a:rect l="l" t="t" r="r" b="b"/>
              <a:pathLst>
                <a:path w="5372" h="21008" extrusionOk="0">
                  <a:moveTo>
                    <a:pt x="5371" y="1"/>
                  </a:moveTo>
                  <a:cubicBezTo>
                    <a:pt x="5089" y="1009"/>
                    <a:pt x="4906" y="1390"/>
                    <a:pt x="4548" y="1390"/>
                  </a:cubicBezTo>
                  <a:cubicBezTo>
                    <a:pt x="4375" y="1390"/>
                    <a:pt x="4163" y="1303"/>
                    <a:pt x="3879" y="1154"/>
                  </a:cubicBezTo>
                  <a:lnTo>
                    <a:pt x="0" y="21007"/>
                  </a:lnTo>
                  <a:lnTo>
                    <a:pt x="5371" y="21007"/>
                  </a:lnTo>
                  <a:lnTo>
                    <a:pt x="5371"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6"/>
            <p:cNvSpPr/>
            <p:nvPr/>
          </p:nvSpPr>
          <p:spPr>
            <a:xfrm>
              <a:off x="2716875" y="4899475"/>
              <a:ext cx="612225" cy="687325"/>
            </a:xfrm>
            <a:custGeom>
              <a:avLst/>
              <a:gdLst/>
              <a:ahLst/>
              <a:cxnLst/>
              <a:rect l="l" t="t" r="r" b="b"/>
              <a:pathLst>
                <a:path w="24489" h="27493" extrusionOk="0">
                  <a:moveTo>
                    <a:pt x="2010" y="1"/>
                  </a:moveTo>
                  <a:cubicBezTo>
                    <a:pt x="776" y="1115"/>
                    <a:pt x="0" y="2706"/>
                    <a:pt x="0" y="4516"/>
                  </a:cubicBezTo>
                  <a:lnTo>
                    <a:pt x="0" y="27492"/>
                  </a:lnTo>
                  <a:lnTo>
                    <a:pt x="24488" y="27492"/>
                  </a:lnTo>
                  <a:lnTo>
                    <a:pt x="24488" y="7659"/>
                  </a:lnTo>
                  <a:cubicBezTo>
                    <a:pt x="20032" y="5690"/>
                    <a:pt x="14860" y="5571"/>
                    <a:pt x="10166" y="4138"/>
                  </a:cubicBezTo>
                  <a:cubicBezTo>
                    <a:pt x="7221" y="3243"/>
                    <a:pt x="4476" y="1831"/>
                    <a:pt x="2010"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
            <p:cNvSpPr/>
            <p:nvPr/>
          </p:nvSpPr>
          <p:spPr>
            <a:xfrm>
              <a:off x="2717375" y="4860200"/>
              <a:ext cx="612225" cy="726100"/>
            </a:xfrm>
            <a:custGeom>
              <a:avLst/>
              <a:gdLst/>
              <a:ahLst/>
              <a:cxnLst/>
              <a:rect l="l" t="t" r="r" b="b"/>
              <a:pathLst>
                <a:path w="24489" h="29044" extrusionOk="0">
                  <a:moveTo>
                    <a:pt x="6068" y="0"/>
                  </a:moveTo>
                  <a:cubicBezTo>
                    <a:pt x="2706" y="0"/>
                    <a:pt x="0" y="2725"/>
                    <a:pt x="0" y="6087"/>
                  </a:cubicBezTo>
                  <a:lnTo>
                    <a:pt x="0" y="6207"/>
                  </a:lnTo>
                  <a:cubicBezTo>
                    <a:pt x="0" y="2884"/>
                    <a:pt x="2706" y="179"/>
                    <a:pt x="6028" y="179"/>
                  </a:cubicBezTo>
                  <a:lnTo>
                    <a:pt x="18262" y="179"/>
                  </a:lnTo>
                  <a:cubicBezTo>
                    <a:pt x="21584" y="179"/>
                    <a:pt x="24269" y="2884"/>
                    <a:pt x="24269" y="6207"/>
                  </a:cubicBezTo>
                  <a:lnTo>
                    <a:pt x="24269" y="29043"/>
                  </a:lnTo>
                  <a:lnTo>
                    <a:pt x="24488" y="29043"/>
                  </a:lnTo>
                  <a:lnTo>
                    <a:pt x="24488" y="6087"/>
                  </a:lnTo>
                  <a:cubicBezTo>
                    <a:pt x="24468" y="2725"/>
                    <a:pt x="21763" y="0"/>
                    <a:pt x="1840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6"/>
            <p:cNvSpPr/>
            <p:nvPr/>
          </p:nvSpPr>
          <p:spPr>
            <a:xfrm>
              <a:off x="3479750" y="4827850"/>
              <a:ext cx="650025" cy="758450"/>
            </a:xfrm>
            <a:custGeom>
              <a:avLst/>
              <a:gdLst/>
              <a:ahLst/>
              <a:cxnLst/>
              <a:rect l="l" t="t" r="r" b="b"/>
              <a:pathLst>
                <a:path w="26001" h="30338" extrusionOk="0">
                  <a:moveTo>
                    <a:pt x="6446" y="1"/>
                  </a:moveTo>
                  <a:cubicBezTo>
                    <a:pt x="2885" y="1"/>
                    <a:pt x="1" y="2905"/>
                    <a:pt x="1" y="6466"/>
                  </a:cubicBezTo>
                  <a:lnTo>
                    <a:pt x="1" y="30337"/>
                  </a:lnTo>
                  <a:lnTo>
                    <a:pt x="26001" y="30337"/>
                  </a:lnTo>
                  <a:lnTo>
                    <a:pt x="26001" y="6466"/>
                  </a:lnTo>
                  <a:cubicBezTo>
                    <a:pt x="26001" y="2885"/>
                    <a:pt x="23096" y="1"/>
                    <a:pt x="1953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6"/>
            <p:cNvSpPr/>
            <p:nvPr/>
          </p:nvSpPr>
          <p:spPr>
            <a:xfrm>
              <a:off x="3479250" y="4860200"/>
              <a:ext cx="613225" cy="726100"/>
            </a:xfrm>
            <a:custGeom>
              <a:avLst/>
              <a:gdLst/>
              <a:ahLst/>
              <a:cxnLst/>
              <a:rect l="l" t="t" r="r" b="b"/>
              <a:pathLst>
                <a:path w="24529" h="29044" extrusionOk="0">
                  <a:moveTo>
                    <a:pt x="6108" y="0"/>
                  </a:moveTo>
                  <a:cubicBezTo>
                    <a:pt x="2746" y="0"/>
                    <a:pt x="1" y="2725"/>
                    <a:pt x="1" y="6087"/>
                  </a:cubicBezTo>
                  <a:lnTo>
                    <a:pt x="1" y="29043"/>
                  </a:lnTo>
                  <a:lnTo>
                    <a:pt x="24529" y="29043"/>
                  </a:lnTo>
                  <a:lnTo>
                    <a:pt x="24529" y="6087"/>
                  </a:lnTo>
                  <a:cubicBezTo>
                    <a:pt x="24529" y="2725"/>
                    <a:pt x="21803" y="0"/>
                    <a:pt x="1844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6"/>
            <p:cNvSpPr/>
            <p:nvPr/>
          </p:nvSpPr>
          <p:spPr>
            <a:xfrm>
              <a:off x="3994975" y="5061100"/>
              <a:ext cx="134300" cy="525200"/>
            </a:xfrm>
            <a:custGeom>
              <a:avLst/>
              <a:gdLst/>
              <a:ahLst/>
              <a:cxnLst/>
              <a:rect l="l" t="t" r="r" b="b"/>
              <a:pathLst>
                <a:path w="5372" h="21008" extrusionOk="0">
                  <a:moveTo>
                    <a:pt x="5372" y="1"/>
                  </a:moveTo>
                  <a:cubicBezTo>
                    <a:pt x="5089" y="1009"/>
                    <a:pt x="4907" y="1390"/>
                    <a:pt x="4548" y="1390"/>
                  </a:cubicBezTo>
                  <a:cubicBezTo>
                    <a:pt x="4376" y="1390"/>
                    <a:pt x="4163" y="1303"/>
                    <a:pt x="3880" y="1154"/>
                  </a:cubicBezTo>
                  <a:lnTo>
                    <a:pt x="1" y="21007"/>
                  </a:lnTo>
                  <a:lnTo>
                    <a:pt x="5372" y="21007"/>
                  </a:lnTo>
                  <a:lnTo>
                    <a:pt x="5372"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6"/>
            <p:cNvSpPr/>
            <p:nvPr/>
          </p:nvSpPr>
          <p:spPr>
            <a:xfrm>
              <a:off x="3479250" y="4899475"/>
              <a:ext cx="612725" cy="687325"/>
            </a:xfrm>
            <a:custGeom>
              <a:avLst/>
              <a:gdLst/>
              <a:ahLst/>
              <a:cxnLst/>
              <a:rect l="l" t="t" r="r" b="b"/>
              <a:pathLst>
                <a:path w="24509" h="27493" extrusionOk="0">
                  <a:moveTo>
                    <a:pt x="2030" y="1"/>
                  </a:moveTo>
                  <a:cubicBezTo>
                    <a:pt x="777" y="1115"/>
                    <a:pt x="1" y="2706"/>
                    <a:pt x="1" y="4516"/>
                  </a:cubicBezTo>
                  <a:lnTo>
                    <a:pt x="1" y="27492"/>
                  </a:lnTo>
                  <a:lnTo>
                    <a:pt x="24509" y="27492"/>
                  </a:lnTo>
                  <a:lnTo>
                    <a:pt x="24509" y="7659"/>
                  </a:lnTo>
                  <a:cubicBezTo>
                    <a:pt x="20053" y="5690"/>
                    <a:pt x="14881" y="5571"/>
                    <a:pt x="10186" y="4138"/>
                  </a:cubicBezTo>
                  <a:cubicBezTo>
                    <a:pt x="7242" y="3243"/>
                    <a:pt x="4477" y="1831"/>
                    <a:pt x="2030"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6"/>
            <p:cNvSpPr/>
            <p:nvPr/>
          </p:nvSpPr>
          <p:spPr>
            <a:xfrm>
              <a:off x="3479250" y="4860200"/>
              <a:ext cx="612725" cy="726100"/>
            </a:xfrm>
            <a:custGeom>
              <a:avLst/>
              <a:gdLst/>
              <a:ahLst/>
              <a:cxnLst/>
              <a:rect l="l" t="t" r="r" b="b"/>
              <a:pathLst>
                <a:path w="24509" h="29044" extrusionOk="0">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63" y="0"/>
                    <a:pt x="18402"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6"/>
            <p:cNvSpPr/>
            <p:nvPr/>
          </p:nvSpPr>
          <p:spPr>
            <a:xfrm>
              <a:off x="6528800" y="4827850"/>
              <a:ext cx="650025" cy="758450"/>
            </a:xfrm>
            <a:custGeom>
              <a:avLst/>
              <a:gdLst/>
              <a:ahLst/>
              <a:cxnLst/>
              <a:rect l="l" t="t" r="r" b="b"/>
              <a:pathLst>
                <a:path w="26001" h="30338" extrusionOk="0">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6"/>
            <p:cNvSpPr/>
            <p:nvPr/>
          </p:nvSpPr>
          <p:spPr>
            <a:xfrm>
              <a:off x="6566100" y="4860200"/>
              <a:ext cx="612725" cy="726100"/>
            </a:xfrm>
            <a:custGeom>
              <a:avLst/>
              <a:gdLst/>
              <a:ahLst/>
              <a:cxnLst/>
              <a:rect l="l" t="t" r="r" b="b"/>
              <a:pathLst>
                <a:path w="24509" h="29044" extrusionOk="0">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
            <p:cNvSpPr/>
            <p:nvPr/>
          </p:nvSpPr>
          <p:spPr>
            <a:xfrm>
              <a:off x="6528800" y="5061100"/>
              <a:ext cx="134300" cy="525200"/>
            </a:xfrm>
            <a:custGeom>
              <a:avLst/>
              <a:gdLst/>
              <a:ahLst/>
              <a:cxnLst/>
              <a:rect l="l" t="t" r="r" b="b"/>
              <a:pathLst>
                <a:path w="5372" h="21008" extrusionOk="0">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6"/>
            <p:cNvSpPr/>
            <p:nvPr/>
          </p:nvSpPr>
          <p:spPr>
            <a:xfrm>
              <a:off x="6566600" y="4899475"/>
              <a:ext cx="612225" cy="687325"/>
            </a:xfrm>
            <a:custGeom>
              <a:avLst/>
              <a:gdLst/>
              <a:ahLst/>
              <a:cxnLst/>
              <a:rect l="l" t="t" r="r" b="b"/>
              <a:pathLst>
                <a:path w="24489" h="27493" extrusionOk="0">
                  <a:moveTo>
                    <a:pt x="22479" y="1"/>
                  </a:moveTo>
                  <a:cubicBezTo>
                    <a:pt x="20013" y="1831"/>
                    <a:pt x="17268" y="3243"/>
                    <a:pt x="14323" y="4138"/>
                  </a:cubicBezTo>
                  <a:cubicBezTo>
                    <a:pt x="9629" y="5571"/>
                    <a:pt x="4457" y="5690"/>
                    <a:pt x="1" y="7659"/>
                  </a:cubicBezTo>
                  <a:lnTo>
                    <a:pt x="1" y="27492"/>
                  </a:lnTo>
                  <a:lnTo>
                    <a:pt x="24489" y="27492"/>
                  </a:lnTo>
                  <a:lnTo>
                    <a:pt x="24489" y="4516"/>
                  </a:lnTo>
                  <a:cubicBezTo>
                    <a:pt x="24489" y="2706"/>
                    <a:pt x="23733" y="1115"/>
                    <a:pt x="22479" y="1"/>
                  </a:cubicBezTo>
                  <a:close/>
                </a:path>
              </a:pathLst>
            </a:custGeom>
            <a:solidFill>
              <a:srgbClr val="45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6"/>
            <p:cNvSpPr/>
            <p:nvPr/>
          </p:nvSpPr>
          <p:spPr>
            <a:xfrm>
              <a:off x="6566600" y="4860200"/>
              <a:ext cx="611725" cy="726100"/>
            </a:xfrm>
            <a:custGeom>
              <a:avLst/>
              <a:gdLst/>
              <a:ahLst/>
              <a:cxnLst/>
              <a:rect l="l" t="t" r="r" b="b"/>
              <a:pathLst>
                <a:path w="24469" h="29044" extrusionOk="0">
                  <a:moveTo>
                    <a:pt x="6068" y="0"/>
                  </a:moveTo>
                  <a:cubicBezTo>
                    <a:pt x="2706" y="0"/>
                    <a:pt x="1" y="2725"/>
                    <a:pt x="1" y="6087"/>
                  </a:cubicBezTo>
                  <a:lnTo>
                    <a:pt x="1" y="29043"/>
                  </a:lnTo>
                  <a:lnTo>
                    <a:pt x="200" y="29043"/>
                  </a:lnTo>
                  <a:lnTo>
                    <a:pt x="200" y="6207"/>
                  </a:lnTo>
                  <a:cubicBezTo>
                    <a:pt x="200" y="2884"/>
                    <a:pt x="2885" y="179"/>
                    <a:pt x="6207" y="179"/>
                  </a:cubicBezTo>
                  <a:lnTo>
                    <a:pt x="18461" y="179"/>
                  </a:lnTo>
                  <a:cubicBezTo>
                    <a:pt x="21763" y="179"/>
                    <a:pt x="24469" y="2884"/>
                    <a:pt x="24469" y="6207"/>
                  </a:cubicBezTo>
                  <a:lnTo>
                    <a:pt x="24469" y="6087"/>
                  </a:lnTo>
                  <a:cubicBezTo>
                    <a:pt x="24469" y="2725"/>
                    <a:pt x="21763" y="0"/>
                    <a:pt x="18401"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6"/>
            <p:cNvSpPr/>
            <p:nvPr/>
          </p:nvSpPr>
          <p:spPr>
            <a:xfrm>
              <a:off x="5766425" y="4827850"/>
              <a:ext cx="650500" cy="758450"/>
            </a:xfrm>
            <a:custGeom>
              <a:avLst/>
              <a:gdLst/>
              <a:ahLst/>
              <a:cxnLst/>
              <a:rect l="l" t="t" r="r" b="b"/>
              <a:pathLst>
                <a:path w="26020" h="30338" extrusionOk="0">
                  <a:moveTo>
                    <a:pt x="6465" y="1"/>
                  </a:moveTo>
                  <a:cubicBezTo>
                    <a:pt x="292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6"/>
            <p:cNvSpPr/>
            <p:nvPr/>
          </p:nvSpPr>
          <p:spPr>
            <a:xfrm>
              <a:off x="5803225" y="4860200"/>
              <a:ext cx="613225" cy="726100"/>
            </a:xfrm>
            <a:custGeom>
              <a:avLst/>
              <a:gdLst/>
              <a:ahLst/>
              <a:cxnLst/>
              <a:rect l="l" t="t" r="r" b="b"/>
              <a:pathLst>
                <a:path w="24529" h="29044" extrusionOk="0">
                  <a:moveTo>
                    <a:pt x="6088" y="0"/>
                  </a:moveTo>
                  <a:cubicBezTo>
                    <a:pt x="2726" y="0"/>
                    <a:pt x="0" y="2725"/>
                    <a:pt x="0" y="6087"/>
                  </a:cubicBezTo>
                  <a:lnTo>
                    <a:pt x="0" y="29043"/>
                  </a:lnTo>
                  <a:lnTo>
                    <a:pt x="24528" y="29043"/>
                  </a:lnTo>
                  <a:lnTo>
                    <a:pt x="24528" y="6087"/>
                  </a:lnTo>
                  <a:cubicBezTo>
                    <a:pt x="24528" y="2725"/>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6"/>
            <p:cNvSpPr/>
            <p:nvPr/>
          </p:nvSpPr>
          <p:spPr>
            <a:xfrm>
              <a:off x="5766425" y="5061100"/>
              <a:ext cx="134300" cy="525200"/>
            </a:xfrm>
            <a:custGeom>
              <a:avLst/>
              <a:gdLst/>
              <a:ahLst/>
              <a:cxnLst/>
              <a:rect l="l" t="t" r="r" b="b"/>
              <a:pathLst>
                <a:path w="5372" h="21008" extrusionOk="0">
                  <a:moveTo>
                    <a:pt x="0" y="1"/>
                  </a:moveTo>
                  <a:lnTo>
                    <a:pt x="0" y="21007"/>
                  </a:lnTo>
                  <a:lnTo>
                    <a:pt x="5371" y="21007"/>
                  </a:lnTo>
                  <a:lnTo>
                    <a:pt x="1492" y="1154"/>
                  </a:lnTo>
                  <a:cubicBezTo>
                    <a:pt x="1209" y="1303"/>
                    <a:pt x="998" y="1390"/>
                    <a:pt x="828" y="1390"/>
                  </a:cubicBezTo>
                  <a:cubicBezTo>
                    <a:pt x="474" y="1390"/>
                    <a:pt x="296" y="1009"/>
                    <a:pt x="0"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6"/>
            <p:cNvSpPr/>
            <p:nvPr/>
          </p:nvSpPr>
          <p:spPr>
            <a:xfrm>
              <a:off x="5803725" y="4899475"/>
              <a:ext cx="612725" cy="687325"/>
            </a:xfrm>
            <a:custGeom>
              <a:avLst/>
              <a:gdLst/>
              <a:ahLst/>
              <a:cxnLst/>
              <a:rect l="l" t="t" r="r" b="b"/>
              <a:pathLst>
                <a:path w="24509" h="27493" extrusionOk="0">
                  <a:moveTo>
                    <a:pt x="22479" y="1"/>
                  </a:moveTo>
                  <a:cubicBezTo>
                    <a:pt x="20032" y="1831"/>
                    <a:pt x="17267" y="3243"/>
                    <a:pt x="14323" y="4138"/>
                  </a:cubicBezTo>
                  <a:cubicBezTo>
                    <a:pt x="9628" y="5571"/>
                    <a:pt x="4456" y="5690"/>
                    <a:pt x="0" y="7659"/>
                  </a:cubicBezTo>
                  <a:lnTo>
                    <a:pt x="0" y="27492"/>
                  </a:lnTo>
                  <a:lnTo>
                    <a:pt x="24508" y="27492"/>
                  </a:lnTo>
                  <a:lnTo>
                    <a:pt x="24508" y="4516"/>
                  </a:lnTo>
                  <a:cubicBezTo>
                    <a:pt x="24508" y="2706"/>
                    <a:pt x="23732" y="1115"/>
                    <a:pt x="22479"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6"/>
            <p:cNvSpPr/>
            <p:nvPr/>
          </p:nvSpPr>
          <p:spPr>
            <a:xfrm>
              <a:off x="5803725" y="4860200"/>
              <a:ext cx="612725" cy="726100"/>
            </a:xfrm>
            <a:custGeom>
              <a:avLst/>
              <a:gdLst/>
              <a:ahLst/>
              <a:cxnLst/>
              <a:rect l="l" t="t" r="r" b="b"/>
              <a:pathLst>
                <a:path w="24509" h="29044" extrusionOk="0">
                  <a:moveTo>
                    <a:pt x="6087" y="0"/>
                  </a:moveTo>
                  <a:cubicBezTo>
                    <a:pt x="2745" y="0"/>
                    <a:pt x="0" y="2725"/>
                    <a:pt x="0" y="6087"/>
                  </a:cubicBezTo>
                  <a:lnTo>
                    <a:pt x="0" y="29043"/>
                  </a:lnTo>
                  <a:lnTo>
                    <a:pt x="219" y="29043"/>
                  </a:lnTo>
                  <a:lnTo>
                    <a:pt x="219" y="6207"/>
                  </a:lnTo>
                  <a:cubicBezTo>
                    <a:pt x="219" y="2884"/>
                    <a:pt x="2905" y="179"/>
                    <a:pt x="6247" y="179"/>
                  </a:cubicBezTo>
                  <a:lnTo>
                    <a:pt x="18481" y="179"/>
                  </a:lnTo>
                  <a:cubicBezTo>
                    <a:pt x="21783" y="179"/>
                    <a:pt x="24508" y="2884"/>
                    <a:pt x="24508" y="6207"/>
                  </a:cubicBezTo>
                  <a:lnTo>
                    <a:pt x="24508" y="6087"/>
                  </a:lnTo>
                  <a:cubicBezTo>
                    <a:pt x="24508" y="2725"/>
                    <a:pt x="21783" y="0"/>
                    <a:pt x="1844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
            <p:cNvSpPr/>
            <p:nvPr/>
          </p:nvSpPr>
          <p:spPr>
            <a:xfrm>
              <a:off x="5004025" y="4827850"/>
              <a:ext cx="650025" cy="758450"/>
            </a:xfrm>
            <a:custGeom>
              <a:avLst/>
              <a:gdLst/>
              <a:ahLst/>
              <a:cxnLst/>
              <a:rect l="l" t="t" r="r" b="b"/>
              <a:pathLst>
                <a:path w="26001" h="30338" extrusionOk="0">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
            <p:cNvSpPr/>
            <p:nvPr/>
          </p:nvSpPr>
          <p:spPr>
            <a:xfrm>
              <a:off x="5041325" y="4860200"/>
              <a:ext cx="612725" cy="726100"/>
            </a:xfrm>
            <a:custGeom>
              <a:avLst/>
              <a:gdLst/>
              <a:ahLst/>
              <a:cxnLst/>
              <a:rect l="l" t="t" r="r" b="b"/>
              <a:pathLst>
                <a:path w="24509" h="29044" extrusionOk="0">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
            <p:cNvSpPr/>
            <p:nvPr/>
          </p:nvSpPr>
          <p:spPr>
            <a:xfrm>
              <a:off x="5004025" y="5061100"/>
              <a:ext cx="134300" cy="525200"/>
            </a:xfrm>
            <a:custGeom>
              <a:avLst/>
              <a:gdLst/>
              <a:ahLst/>
              <a:cxnLst/>
              <a:rect l="l" t="t" r="r" b="b"/>
              <a:pathLst>
                <a:path w="5372" h="21008" extrusionOk="0">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6"/>
            <p:cNvSpPr/>
            <p:nvPr/>
          </p:nvSpPr>
          <p:spPr>
            <a:xfrm>
              <a:off x="5041825" y="4899475"/>
              <a:ext cx="612225" cy="687325"/>
            </a:xfrm>
            <a:custGeom>
              <a:avLst/>
              <a:gdLst/>
              <a:ahLst/>
              <a:cxnLst/>
              <a:rect l="l" t="t" r="r" b="b"/>
              <a:pathLst>
                <a:path w="24489" h="27493" extrusionOk="0">
                  <a:moveTo>
                    <a:pt x="22479" y="1"/>
                  </a:moveTo>
                  <a:cubicBezTo>
                    <a:pt x="20013" y="1831"/>
                    <a:pt x="17248" y="3243"/>
                    <a:pt x="14323" y="4138"/>
                  </a:cubicBezTo>
                  <a:cubicBezTo>
                    <a:pt x="9629" y="5571"/>
                    <a:pt x="4457" y="5690"/>
                    <a:pt x="1" y="7659"/>
                  </a:cubicBezTo>
                  <a:lnTo>
                    <a:pt x="1" y="27492"/>
                  </a:lnTo>
                  <a:lnTo>
                    <a:pt x="24489" y="27492"/>
                  </a:lnTo>
                  <a:lnTo>
                    <a:pt x="24489" y="4516"/>
                  </a:lnTo>
                  <a:cubicBezTo>
                    <a:pt x="24489" y="2706"/>
                    <a:pt x="23713" y="1115"/>
                    <a:pt x="22479"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6"/>
            <p:cNvSpPr/>
            <p:nvPr/>
          </p:nvSpPr>
          <p:spPr>
            <a:xfrm>
              <a:off x="5041325" y="4860200"/>
              <a:ext cx="612225" cy="726100"/>
            </a:xfrm>
            <a:custGeom>
              <a:avLst/>
              <a:gdLst/>
              <a:ahLst/>
              <a:cxnLst/>
              <a:rect l="l" t="t" r="r" b="b"/>
              <a:pathLst>
                <a:path w="24489" h="29044" extrusionOk="0">
                  <a:moveTo>
                    <a:pt x="6088" y="0"/>
                  </a:moveTo>
                  <a:cubicBezTo>
                    <a:pt x="2726" y="0"/>
                    <a:pt x="21" y="2725"/>
                    <a:pt x="1" y="6087"/>
                  </a:cubicBezTo>
                  <a:lnTo>
                    <a:pt x="1" y="29043"/>
                  </a:lnTo>
                  <a:lnTo>
                    <a:pt x="220" y="29043"/>
                  </a:lnTo>
                  <a:lnTo>
                    <a:pt x="220" y="6207"/>
                  </a:lnTo>
                  <a:cubicBezTo>
                    <a:pt x="220" y="2884"/>
                    <a:pt x="2905" y="179"/>
                    <a:pt x="6227" y="179"/>
                  </a:cubicBezTo>
                  <a:lnTo>
                    <a:pt x="18461" y="179"/>
                  </a:lnTo>
                  <a:cubicBezTo>
                    <a:pt x="21783" y="179"/>
                    <a:pt x="24489" y="2884"/>
                    <a:pt x="24489" y="6207"/>
                  </a:cubicBezTo>
                  <a:lnTo>
                    <a:pt x="24489" y="6087"/>
                  </a:lnTo>
                  <a:cubicBezTo>
                    <a:pt x="24489" y="2725"/>
                    <a:pt x="21783" y="0"/>
                    <a:pt x="1842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6"/>
            <p:cNvSpPr/>
            <p:nvPr/>
          </p:nvSpPr>
          <p:spPr>
            <a:xfrm>
              <a:off x="4241650" y="4827850"/>
              <a:ext cx="650500" cy="758450"/>
            </a:xfrm>
            <a:custGeom>
              <a:avLst/>
              <a:gdLst/>
              <a:ahLst/>
              <a:cxnLst/>
              <a:rect l="l" t="t" r="r" b="b"/>
              <a:pathLst>
                <a:path w="26020" h="30338" extrusionOk="0">
                  <a:moveTo>
                    <a:pt x="6465" y="1"/>
                  </a:moveTo>
                  <a:cubicBezTo>
                    <a:pt x="290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6"/>
            <p:cNvSpPr/>
            <p:nvPr/>
          </p:nvSpPr>
          <p:spPr>
            <a:xfrm>
              <a:off x="4278450" y="4860200"/>
              <a:ext cx="612725" cy="726100"/>
            </a:xfrm>
            <a:custGeom>
              <a:avLst/>
              <a:gdLst/>
              <a:ahLst/>
              <a:cxnLst/>
              <a:rect l="l" t="t" r="r" b="b"/>
              <a:pathLst>
                <a:path w="24509" h="29044" extrusionOk="0">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
            <p:cNvSpPr/>
            <p:nvPr/>
          </p:nvSpPr>
          <p:spPr>
            <a:xfrm>
              <a:off x="4241650" y="5061100"/>
              <a:ext cx="134300" cy="525200"/>
            </a:xfrm>
            <a:custGeom>
              <a:avLst/>
              <a:gdLst/>
              <a:ahLst/>
              <a:cxnLst/>
              <a:rect l="l" t="t" r="r" b="b"/>
              <a:pathLst>
                <a:path w="5372" h="21008" extrusionOk="0">
                  <a:moveTo>
                    <a:pt x="0" y="1"/>
                  </a:moveTo>
                  <a:lnTo>
                    <a:pt x="0" y="21007"/>
                  </a:lnTo>
                  <a:lnTo>
                    <a:pt x="5371" y="21007"/>
                  </a:lnTo>
                  <a:lnTo>
                    <a:pt x="1492" y="1154"/>
                  </a:lnTo>
                  <a:cubicBezTo>
                    <a:pt x="1209" y="1303"/>
                    <a:pt x="996" y="1390"/>
                    <a:pt x="824" y="1390"/>
                  </a:cubicBezTo>
                  <a:cubicBezTo>
                    <a:pt x="465" y="1390"/>
                    <a:pt x="283" y="1009"/>
                    <a:pt x="0"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
            <p:cNvSpPr/>
            <p:nvPr/>
          </p:nvSpPr>
          <p:spPr>
            <a:xfrm>
              <a:off x="4278950" y="4899475"/>
              <a:ext cx="612225" cy="687325"/>
            </a:xfrm>
            <a:custGeom>
              <a:avLst/>
              <a:gdLst/>
              <a:ahLst/>
              <a:cxnLst/>
              <a:rect l="l" t="t" r="r" b="b"/>
              <a:pathLst>
                <a:path w="24489" h="27493" extrusionOk="0">
                  <a:moveTo>
                    <a:pt x="22479" y="1"/>
                  </a:moveTo>
                  <a:cubicBezTo>
                    <a:pt x="20012" y="1831"/>
                    <a:pt x="17267" y="3243"/>
                    <a:pt x="14323" y="4138"/>
                  </a:cubicBezTo>
                  <a:cubicBezTo>
                    <a:pt x="9628" y="5571"/>
                    <a:pt x="4456" y="5690"/>
                    <a:pt x="0" y="7659"/>
                  </a:cubicBezTo>
                  <a:lnTo>
                    <a:pt x="0" y="27492"/>
                  </a:lnTo>
                  <a:lnTo>
                    <a:pt x="24488" y="27492"/>
                  </a:lnTo>
                  <a:lnTo>
                    <a:pt x="24488" y="4516"/>
                  </a:lnTo>
                  <a:cubicBezTo>
                    <a:pt x="24488" y="2706"/>
                    <a:pt x="23732" y="1115"/>
                    <a:pt x="22479"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6"/>
            <p:cNvSpPr/>
            <p:nvPr/>
          </p:nvSpPr>
          <p:spPr>
            <a:xfrm>
              <a:off x="4278950" y="4860200"/>
              <a:ext cx="612225" cy="726100"/>
            </a:xfrm>
            <a:custGeom>
              <a:avLst/>
              <a:gdLst/>
              <a:ahLst/>
              <a:cxnLst/>
              <a:rect l="l" t="t" r="r" b="b"/>
              <a:pathLst>
                <a:path w="24489" h="29044" extrusionOk="0">
                  <a:moveTo>
                    <a:pt x="6087" y="0"/>
                  </a:moveTo>
                  <a:cubicBezTo>
                    <a:pt x="2746" y="0"/>
                    <a:pt x="0" y="2725"/>
                    <a:pt x="0" y="6087"/>
                  </a:cubicBezTo>
                  <a:lnTo>
                    <a:pt x="0" y="29043"/>
                  </a:lnTo>
                  <a:lnTo>
                    <a:pt x="219" y="29043"/>
                  </a:lnTo>
                  <a:lnTo>
                    <a:pt x="219" y="6207"/>
                  </a:lnTo>
                  <a:cubicBezTo>
                    <a:pt x="219" y="2884"/>
                    <a:pt x="2905" y="179"/>
                    <a:pt x="6247" y="179"/>
                  </a:cubicBezTo>
                  <a:lnTo>
                    <a:pt x="18481" y="179"/>
                  </a:lnTo>
                  <a:cubicBezTo>
                    <a:pt x="21783" y="179"/>
                    <a:pt x="24488" y="2884"/>
                    <a:pt x="24488" y="6207"/>
                  </a:cubicBezTo>
                  <a:lnTo>
                    <a:pt x="24488" y="6087"/>
                  </a:lnTo>
                  <a:cubicBezTo>
                    <a:pt x="24488" y="2725"/>
                    <a:pt x="21783" y="0"/>
                    <a:pt x="1842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6"/>
            <p:cNvSpPr/>
            <p:nvPr/>
          </p:nvSpPr>
          <p:spPr>
            <a:xfrm>
              <a:off x="810650" y="5031275"/>
              <a:ext cx="650525" cy="553025"/>
            </a:xfrm>
            <a:custGeom>
              <a:avLst/>
              <a:gdLst/>
              <a:ahLst/>
              <a:cxnLst/>
              <a:rect l="l" t="t" r="r" b="b"/>
              <a:pathLst>
                <a:path w="26021" h="22121" extrusionOk="0">
                  <a:moveTo>
                    <a:pt x="6466" y="0"/>
                  </a:moveTo>
                  <a:cubicBezTo>
                    <a:pt x="2885" y="0"/>
                    <a:pt x="1" y="2904"/>
                    <a:pt x="1" y="6465"/>
                  </a:cubicBezTo>
                  <a:lnTo>
                    <a:pt x="1" y="22121"/>
                  </a:lnTo>
                  <a:lnTo>
                    <a:pt x="26020" y="22121"/>
                  </a:lnTo>
                  <a:lnTo>
                    <a:pt x="26020" y="6465"/>
                  </a:lnTo>
                  <a:cubicBezTo>
                    <a:pt x="26020" y="2885"/>
                    <a:pt x="23116" y="0"/>
                    <a:pt x="19555"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
            <p:cNvSpPr/>
            <p:nvPr/>
          </p:nvSpPr>
          <p:spPr>
            <a:xfrm>
              <a:off x="810650" y="5063600"/>
              <a:ext cx="613225" cy="520700"/>
            </a:xfrm>
            <a:custGeom>
              <a:avLst/>
              <a:gdLst/>
              <a:ahLst/>
              <a:cxnLst/>
              <a:rect l="l" t="t" r="r" b="b"/>
              <a:pathLst>
                <a:path w="24529" h="20828" extrusionOk="0">
                  <a:moveTo>
                    <a:pt x="6088" y="0"/>
                  </a:moveTo>
                  <a:cubicBezTo>
                    <a:pt x="2746" y="0"/>
                    <a:pt x="1" y="2725"/>
                    <a:pt x="1" y="6087"/>
                  </a:cubicBezTo>
                  <a:lnTo>
                    <a:pt x="1" y="20828"/>
                  </a:lnTo>
                  <a:lnTo>
                    <a:pt x="24528" y="20828"/>
                  </a:lnTo>
                  <a:lnTo>
                    <a:pt x="24528" y="6087"/>
                  </a:lnTo>
                  <a:cubicBezTo>
                    <a:pt x="24528" y="2725"/>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
            <p:cNvSpPr/>
            <p:nvPr/>
          </p:nvSpPr>
          <p:spPr>
            <a:xfrm>
              <a:off x="1325875" y="5265000"/>
              <a:ext cx="135300" cy="319300"/>
            </a:xfrm>
            <a:custGeom>
              <a:avLst/>
              <a:gdLst/>
              <a:ahLst/>
              <a:cxnLst/>
              <a:rect l="l" t="t" r="r" b="b"/>
              <a:pathLst>
                <a:path w="5412" h="12772" extrusionOk="0">
                  <a:moveTo>
                    <a:pt x="5411" y="1"/>
                  </a:moveTo>
                  <a:cubicBezTo>
                    <a:pt x="5116" y="1009"/>
                    <a:pt x="4929" y="1390"/>
                    <a:pt x="4575" y="1390"/>
                  </a:cubicBezTo>
                  <a:cubicBezTo>
                    <a:pt x="4405" y="1390"/>
                    <a:pt x="4197" y="1303"/>
                    <a:pt x="3919" y="1154"/>
                  </a:cubicBezTo>
                  <a:lnTo>
                    <a:pt x="1" y="12772"/>
                  </a:lnTo>
                  <a:lnTo>
                    <a:pt x="5411" y="12772"/>
                  </a:lnTo>
                  <a:lnTo>
                    <a:pt x="5411"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
            <p:cNvSpPr/>
            <p:nvPr/>
          </p:nvSpPr>
          <p:spPr>
            <a:xfrm>
              <a:off x="810650" y="5138200"/>
              <a:ext cx="612225" cy="481425"/>
            </a:xfrm>
            <a:custGeom>
              <a:avLst/>
              <a:gdLst/>
              <a:ahLst/>
              <a:cxnLst/>
              <a:rect l="l" t="t" r="r" b="b"/>
              <a:pathLst>
                <a:path w="24489" h="19257" extrusionOk="0">
                  <a:moveTo>
                    <a:pt x="2010" y="0"/>
                  </a:moveTo>
                  <a:cubicBezTo>
                    <a:pt x="777" y="1114"/>
                    <a:pt x="1" y="2705"/>
                    <a:pt x="1" y="4516"/>
                  </a:cubicBezTo>
                  <a:lnTo>
                    <a:pt x="1" y="19256"/>
                  </a:lnTo>
                  <a:lnTo>
                    <a:pt x="24489" y="19256"/>
                  </a:lnTo>
                  <a:lnTo>
                    <a:pt x="24489" y="7659"/>
                  </a:lnTo>
                  <a:cubicBezTo>
                    <a:pt x="20053" y="5689"/>
                    <a:pt x="14880" y="5570"/>
                    <a:pt x="10166" y="4138"/>
                  </a:cubicBezTo>
                  <a:cubicBezTo>
                    <a:pt x="7242" y="3243"/>
                    <a:pt x="4477" y="1830"/>
                    <a:pt x="2010" y="0"/>
                  </a:cubicBezTo>
                  <a:close/>
                </a:path>
              </a:pathLst>
            </a:custGeom>
            <a:solidFill>
              <a:srgbClr val="45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6"/>
            <p:cNvSpPr/>
            <p:nvPr/>
          </p:nvSpPr>
          <p:spPr>
            <a:xfrm>
              <a:off x="811150" y="5063600"/>
              <a:ext cx="612725" cy="520700"/>
            </a:xfrm>
            <a:custGeom>
              <a:avLst/>
              <a:gdLst/>
              <a:ahLst/>
              <a:cxnLst/>
              <a:rect l="l" t="t" r="r" b="b"/>
              <a:pathLst>
                <a:path w="24509" h="20828" extrusionOk="0">
                  <a:moveTo>
                    <a:pt x="6068" y="0"/>
                  </a:moveTo>
                  <a:cubicBezTo>
                    <a:pt x="2726" y="0"/>
                    <a:pt x="1" y="2725"/>
                    <a:pt x="1" y="6087"/>
                  </a:cubicBezTo>
                  <a:lnTo>
                    <a:pt x="1" y="6207"/>
                  </a:lnTo>
                  <a:cubicBezTo>
                    <a:pt x="1" y="2885"/>
                    <a:pt x="2726" y="159"/>
                    <a:pt x="6028" y="159"/>
                  </a:cubicBezTo>
                  <a:lnTo>
                    <a:pt x="18262" y="159"/>
                  </a:lnTo>
                  <a:cubicBezTo>
                    <a:pt x="21584" y="159"/>
                    <a:pt x="24270" y="2885"/>
                    <a:pt x="24270" y="6207"/>
                  </a:cubicBezTo>
                  <a:lnTo>
                    <a:pt x="24270" y="20828"/>
                  </a:lnTo>
                  <a:lnTo>
                    <a:pt x="24508" y="20828"/>
                  </a:lnTo>
                  <a:lnTo>
                    <a:pt x="24508" y="6087"/>
                  </a:lnTo>
                  <a:cubicBezTo>
                    <a:pt x="24469" y="2725"/>
                    <a:pt x="21763" y="0"/>
                    <a:pt x="18401"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
            <p:cNvSpPr/>
            <p:nvPr/>
          </p:nvSpPr>
          <p:spPr>
            <a:xfrm>
              <a:off x="1573050" y="5031275"/>
              <a:ext cx="650000" cy="553025"/>
            </a:xfrm>
            <a:custGeom>
              <a:avLst/>
              <a:gdLst/>
              <a:ahLst/>
              <a:cxnLst/>
              <a:rect l="l" t="t" r="r" b="b"/>
              <a:pathLst>
                <a:path w="26000" h="22121" extrusionOk="0">
                  <a:moveTo>
                    <a:pt x="6465" y="0"/>
                  </a:moveTo>
                  <a:cubicBezTo>
                    <a:pt x="2885" y="0"/>
                    <a:pt x="0" y="2904"/>
                    <a:pt x="0" y="6465"/>
                  </a:cubicBezTo>
                  <a:lnTo>
                    <a:pt x="0" y="22121"/>
                  </a:lnTo>
                  <a:lnTo>
                    <a:pt x="26000" y="22121"/>
                  </a:lnTo>
                  <a:lnTo>
                    <a:pt x="26000" y="6465"/>
                  </a:lnTo>
                  <a:cubicBezTo>
                    <a:pt x="26000" y="2885"/>
                    <a:pt x="23096" y="0"/>
                    <a:pt x="19535"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6"/>
            <p:cNvSpPr/>
            <p:nvPr/>
          </p:nvSpPr>
          <p:spPr>
            <a:xfrm>
              <a:off x="1573550" y="5063600"/>
              <a:ext cx="613200" cy="520700"/>
            </a:xfrm>
            <a:custGeom>
              <a:avLst/>
              <a:gdLst/>
              <a:ahLst/>
              <a:cxnLst/>
              <a:rect l="l" t="t" r="r" b="b"/>
              <a:pathLst>
                <a:path w="24528" h="20828" extrusionOk="0">
                  <a:moveTo>
                    <a:pt x="6087" y="0"/>
                  </a:moveTo>
                  <a:cubicBezTo>
                    <a:pt x="272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
            <p:cNvSpPr/>
            <p:nvPr/>
          </p:nvSpPr>
          <p:spPr>
            <a:xfrm>
              <a:off x="2088750" y="5265000"/>
              <a:ext cx="134300" cy="319300"/>
            </a:xfrm>
            <a:custGeom>
              <a:avLst/>
              <a:gdLst/>
              <a:ahLst/>
              <a:cxnLst/>
              <a:rect l="l" t="t" r="r" b="b"/>
              <a:pathLst>
                <a:path w="5372" h="12772" extrusionOk="0">
                  <a:moveTo>
                    <a:pt x="5372" y="1"/>
                  </a:moveTo>
                  <a:cubicBezTo>
                    <a:pt x="5090" y="1009"/>
                    <a:pt x="4907" y="1390"/>
                    <a:pt x="4548" y="1390"/>
                  </a:cubicBezTo>
                  <a:cubicBezTo>
                    <a:pt x="4376" y="1390"/>
                    <a:pt x="4164" y="1303"/>
                    <a:pt x="3880" y="1154"/>
                  </a:cubicBezTo>
                  <a:lnTo>
                    <a:pt x="1" y="12772"/>
                  </a:lnTo>
                  <a:lnTo>
                    <a:pt x="5372" y="12772"/>
                  </a:lnTo>
                  <a:lnTo>
                    <a:pt x="5372"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6"/>
            <p:cNvSpPr/>
            <p:nvPr/>
          </p:nvSpPr>
          <p:spPr>
            <a:xfrm>
              <a:off x="1573550" y="5102375"/>
              <a:ext cx="612200" cy="481925"/>
            </a:xfrm>
            <a:custGeom>
              <a:avLst/>
              <a:gdLst/>
              <a:ahLst/>
              <a:cxnLst/>
              <a:rect l="l" t="t" r="r" b="b"/>
              <a:pathLst>
                <a:path w="24488" h="19277" extrusionOk="0">
                  <a:moveTo>
                    <a:pt x="2009" y="1"/>
                  </a:moveTo>
                  <a:cubicBezTo>
                    <a:pt x="776" y="1115"/>
                    <a:pt x="0" y="2706"/>
                    <a:pt x="0" y="4536"/>
                  </a:cubicBezTo>
                  <a:lnTo>
                    <a:pt x="0" y="19277"/>
                  </a:lnTo>
                  <a:lnTo>
                    <a:pt x="24488" y="19277"/>
                  </a:lnTo>
                  <a:lnTo>
                    <a:pt x="24488" y="7659"/>
                  </a:lnTo>
                  <a:cubicBezTo>
                    <a:pt x="20032" y="5710"/>
                    <a:pt x="14860" y="5571"/>
                    <a:pt x="10165" y="4158"/>
                  </a:cubicBezTo>
                  <a:cubicBezTo>
                    <a:pt x="7241" y="3263"/>
                    <a:pt x="4476" y="1851"/>
                    <a:pt x="2009"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
            <p:cNvSpPr/>
            <p:nvPr/>
          </p:nvSpPr>
          <p:spPr>
            <a:xfrm>
              <a:off x="1573550" y="5063600"/>
              <a:ext cx="612200" cy="520700"/>
            </a:xfrm>
            <a:custGeom>
              <a:avLst/>
              <a:gdLst/>
              <a:ahLst/>
              <a:cxnLst/>
              <a:rect l="l" t="t" r="r" b="b"/>
              <a:pathLst>
                <a:path w="24488" h="20828" extrusionOk="0">
                  <a:moveTo>
                    <a:pt x="6067" y="0"/>
                  </a:moveTo>
                  <a:cubicBezTo>
                    <a:pt x="2706" y="0"/>
                    <a:pt x="0" y="2725"/>
                    <a:pt x="0" y="6087"/>
                  </a:cubicBezTo>
                  <a:lnTo>
                    <a:pt x="0" y="6207"/>
                  </a:lnTo>
                  <a:cubicBezTo>
                    <a:pt x="0" y="2885"/>
                    <a:pt x="2706" y="159"/>
                    <a:pt x="6008" y="159"/>
                  </a:cubicBezTo>
                  <a:lnTo>
                    <a:pt x="18262" y="159"/>
                  </a:lnTo>
                  <a:cubicBezTo>
                    <a:pt x="21584" y="159"/>
                    <a:pt x="24269" y="2885"/>
                    <a:pt x="24269" y="6207"/>
                  </a:cubicBezTo>
                  <a:lnTo>
                    <a:pt x="24269" y="20828"/>
                  </a:lnTo>
                  <a:lnTo>
                    <a:pt x="24488" y="20828"/>
                  </a:lnTo>
                  <a:lnTo>
                    <a:pt x="24488" y="6087"/>
                  </a:lnTo>
                  <a:cubicBezTo>
                    <a:pt x="24488" y="2725"/>
                    <a:pt x="21763" y="0"/>
                    <a:pt x="1840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
            <p:cNvSpPr/>
            <p:nvPr/>
          </p:nvSpPr>
          <p:spPr>
            <a:xfrm>
              <a:off x="2335925" y="5031275"/>
              <a:ext cx="650025" cy="553025"/>
            </a:xfrm>
            <a:custGeom>
              <a:avLst/>
              <a:gdLst/>
              <a:ahLst/>
              <a:cxnLst/>
              <a:rect l="l" t="t" r="r" b="b"/>
              <a:pathLst>
                <a:path w="26001" h="22121" extrusionOk="0">
                  <a:moveTo>
                    <a:pt x="6466" y="0"/>
                  </a:moveTo>
                  <a:cubicBezTo>
                    <a:pt x="2885" y="0"/>
                    <a:pt x="1" y="2904"/>
                    <a:pt x="1" y="6465"/>
                  </a:cubicBezTo>
                  <a:lnTo>
                    <a:pt x="1" y="22121"/>
                  </a:lnTo>
                  <a:lnTo>
                    <a:pt x="26000" y="22121"/>
                  </a:lnTo>
                  <a:lnTo>
                    <a:pt x="26000" y="6465"/>
                  </a:lnTo>
                  <a:cubicBezTo>
                    <a:pt x="26000" y="2885"/>
                    <a:pt x="23096" y="0"/>
                    <a:pt x="19535"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
            <p:cNvSpPr/>
            <p:nvPr/>
          </p:nvSpPr>
          <p:spPr>
            <a:xfrm>
              <a:off x="2335925" y="5063600"/>
              <a:ext cx="612725" cy="520700"/>
            </a:xfrm>
            <a:custGeom>
              <a:avLst/>
              <a:gdLst/>
              <a:ahLst/>
              <a:cxnLst/>
              <a:rect l="l" t="t" r="r" b="b"/>
              <a:pathLst>
                <a:path w="24509" h="20828" extrusionOk="0">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
            <p:cNvSpPr/>
            <p:nvPr/>
          </p:nvSpPr>
          <p:spPr>
            <a:xfrm>
              <a:off x="2851150" y="5265000"/>
              <a:ext cx="134800" cy="319300"/>
            </a:xfrm>
            <a:custGeom>
              <a:avLst/>
              <a:gdLst/>
              <a:ahLst/>
              <a:cxnLst/>
              <a:rect l="l" t="t" r="r" b="b"/>
              <a:pathLst>
                <a:path w="5392" h="12772" extrusionOk="0">
                  <a:moveTo>
                    <a:pt x="5391" y="1"/>
                  </a:moveTo>
                  <a:cubicBezTo>
                    <a:pt x="5109" y="1009"/>
                    <a:pt x="4927" y="1390"/>
                    <a:pt x="4568" y="1390"/>
                  </a:cubicBezTo>
                  <a:cubicBezTo>
                    <a:pt x="4396" y="1390"/>
                    <a:pt x="4183" y="1303"/>
                    <a:pt x="3899" y="1154"/>
                  </a:cubicBezTo>
                  <a:lnTo>
                    <a:pt x="0" y="12772"/>
                  </a:lnTo>
                  <a:lnTo>
                    <a:pt x="5391" y="12772"/>
                  </a:lnTo>
                  <a:lnTo>
                    <a:pt x="5391"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
            <p:cNvSpPr/>
            <p:nvPr/>
          </p:nvSpPr>
          <p:spPr>
            <a:xfrm>
              <a:off x="2335925" y="5102375"/>
              <a:ext cx="612225" cy="481925"/>
            </a:xfrm>
            <a:custGeom>
              <a:avLst/>
              <a:gdLst/>
              <a:ahLst/>
              <a:cxnLst/>
              <a:rect l="l" t="t" r="r" b="b"/>
              <a:pathLst>
                <a:path w="24489" h="19277" extrusionOk="0">
                  <a:moveTo>
                    <a:pt x="2010" y="1"/>
                  </a:moveTo>
                  <a:cubicBezTo>
                    <a:pt x="757" y="1115"/>
                    <a:pt x="1" y="2706"/>
                    <a:pt x="1" y="4536"/>
                  </a:cubicBezTo>
                  <a:lnTo>
                    <a:pt x="1" y="19277"/>
                  </a:lnTo>
                  <a:lnTo>
                    <a:pt x="24488" y="19277"/>
                  </a:lnTo>
                  <a:lnTo>
                    <a:pt x="24488" y="7659"/>
                  </a:lnTo>
                  <a:cubicBezTo>
                    <a:pt x="20033" y="5710"/>
                    <a:pt x="14860" y="5571"/>
                    <a:pt x="10166" y="4158"/>
                  </a:cubicBezTo>
                  <a:cubicBezTo>
                    <a:pt x="7222" y="3263"/>
                    <a:pt x="4476" y="1851"/>
                    <a:pt x="2010"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
            <p:cNvSpPr/>
            <p:nvPr/>
          </p:nvSpPr>
          <p:spPr>
            <a:xfrm>
              <a:off x="2335925" y="5063600"/>
              <a:ext cx="612225" cy="520700"/>
            </a:xfrm>
            <a:custGeom>
              <a:avLst/>
              <a:gdLst/>
              <a:ahLst/>
              <a:cxnLst/>
              <a:rect l="l" t="t" r="r" b="b"/>
              <a:pathLst>
                <a:path w="24489" h="20828" extrusionOk="0">
                  <a:moveTo>
                    <a:pt x="6068" y="0"/>
                  </a:moveTo>
                  <a:cubicBezTo>
                    <a:pt x="2706" y="0"/>
                    <a:pt x="1" y="2725"/>
                    <a:pt x="1" y="6087"/>
                  </a:cubicBezTo>
                  <a:lnTo>
                    <a:pt x="1" y="6207"/>
                  </a:lnTo>
                  <a:cubicBezTo>
                    <a:pt x="1" y="2885"/>
                    <a:pt x="2706" y="159"/>
                    <a:pt x="6008" y="159"/>
                  </a:cubicBezTo>
                  <a:lnTo>
                    <a:pt x="18242" y="159"/>
                  </a:lnTo>
                  <a:cubicBezTo>
                    <a:pt x="21584" y="159"/>
                    <a:pt x="24270" y="2885"/>
                    <a:pt x="24270" y="6207"/>
                  </a:cubicBezTo>
                  <a:lnTo>
                    <a:pt x="24270" y="20828"/>
                  </a:lnTo>
                  <a:lnTo>
                    <a:pt x="24488" y="20828"/>
                  </a:lnTo>
                  <a:lnTo>
                    <a:pt x="24488" y="6087"/>
                  </a:lnTo>
                  <a:cubicBezTo>
                    <a:pt x="24488" y="2725"/>
                    <a:pt x="21783" y="0"/>
                    <a:pt x="1842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
            <p:cNvSpPr/>
            <p:nvPr/>
          </p:nvSpPr>
          <p:spPr>
            <a:xfrm>
              <a:off x="3097825" y="5031275"/>
              <a:ext cx="650500" cy="553025"/>
            </a:xfrm>
            <a:custGeom>
              <a:avLst/>
              <a:gdLst/>
              <a:ahLst/>
              <a:cxnLst/>
              <a:rect l="l" t="t" r="r" b="b"/>
              <a:pathLst>
                <a:path w="26020" h="22121" extrusionOk="0">
                  <a:moveTo>
                    <a:pt x="6465" y="0"/>
                  </a:moveTo>
                  <a:cubicBezTo>
                    <a:pt x="2885" y="0"/>
                    <a:pt x="0" y="2904"/>
                    <a:pt x="0" y="6465"/>
                  </a:cubicBezTo>
                  <a:lnTo>
                    <a:pt x="0" y="22121"/>
                  </a:lnTo>
                  <a:lnTo>
                    <a:pt x="26020" y="22121"/>
                  </a:lnTo>
                  <a:lnTo>
                    <a:pt x="26020" y="6465"/>
                  </a:lnTo>
                  <a:cubicBezTo>
                    <a:pt x="26020" y="2885"/>
                    <a:pt x="23096" y="0"/>
                    <a:pt x="19555"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
            <p:cNvSpPr/>
            <p:nvPr/>
          </p:nvSpPr>
          <p:spPr>
            <a:xfrm>
              <a:off x="3097825" y="5063600"/>
              <a:ext cx="613200" cy="520700"/>
            </a:xfrm>
            <a:custGeom>
              <a:avLst/>
              <a:gdLst/>
              <a:ahLst/>
              <a:cxnLst/>
              <a:rect l="l" t="t" r="r" b="b"/>
              <a:pathLst>
                <a:path w="24528" h="20828" extrusionOk="0">
                  <a:moveTo>
                    <a:pt x="6087" y="0"/>
                  </a:moveTo>
                  <a:cubicBezTo>
                    <a:pt x="274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
            <p:cNvSpPr/>
            <p:nvPr/>
          </p:nvSpPr>
          <p:spPr>
            <a:xfrm>
              <a:off x="3614025" y="5265000"/>
              <a:ext cx="134300" cy="319300"/>
            </a:xfrm>
            <a:custGeom>
              <a:avLst/>
              <a:gdLst/>
              <a:ahLst/>
              <a:cxnLst/>
              <a:rect l="l" t="t" r="r" b="b"/>
              <a:pathLst>
                <a:path w="5372" h="12772" extrusionOk="0">
                  <a:moveTo>
                    <a:pt x="5372" y="1"/>
                  </a:moveTo>
                  <a:cubicBezTo>
                    <a:pt x="5076" y="1009"/>
                    <a:pt x="4889" y="1390"/>
                    <a:pt x="4535" y="1390"/>
                  </a:cubicBezTo>
                  <a:cubicBezTo>
                    <a:pt x="4365" y="1390"/>
                    <a:pt x="4157" y="1303"/>
                    <a:pt x="3880" y="1154"/>
                  </a:cubicBezTo>
                  <a:lnTo>
                    <a:pt x="1" y="12772"/>
                  </a:lnTo>
                  <a:lnTo>
                    <a:pt x="5372" y="12772"/>
                  </a:lnTo>
                  <a:lnTo>
                    <a:pt x="5372"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
            <p:cNvSpPr/>
            <p:nvPr/>
          </p:nvSpPr>
          <p:spPr>
            <a:xfrm>
              <a:off x="3098325" y="5102375"/>
              <a:ext cx="612700" cy="481925"/>
            </a:xfrm>
            <a:custGeom>
              <a:avLst/>
              <a:gdLst/>
              <a:ahLst/>
              <a:cxnLst/>
              <a:rect l="l" t="t" r="r" b="b"/>
              <a:pathLst>
                <a:path w="24508" h="19277" extrusionOk="0">
                  <a:moveTo>
                    <a:pt x="2029" y="1"/>
                  </a:moveTo>
                  <a:cubicBezTo>
                    <a:pt x="776" y="1115"/>
                    <a:pt x="0" y="2706"/>
                    <a:pt x="0" y="4536"/>
                  </a:cubicBezTo>
                  <a:lnTo>
                    <a:pt x="0" y="19277"/>
                  </a:lnTo>
                  <a:lnTo>
                    <a:pt x="24508" y="19277"/>
                  </a:lnTo>
                  <a:lnTo>
                    <a:pt x="24508" y="7659"/>
                  </a:lnTo>
                  <a:cubicBezTo>
                    <a:pt x="20052" y="5710"/>
                    <a:pt x="14880" y="5571"/>
                    <a:pt x="10185" y="4158"/>
                  </a:cubicBezTo>
                  <a:cubicBezTo>
                    <a:pt x="7241" y="3263"/>
                    <a:pt x="4476" y="1851"/>
                    <a:pt x="2029"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
            <p:cNvSpPr/>
            <p:nvPr/>
          </p:nvSpPr>
          <p:spPr>
            <a:xfrm>
              <a:off x="3098325" y="5063600"/>
              <a:ext cx="612700" cy="520700"/>
            </a:xfrm>
            <a:custGeom>
              <a:avLst/>
              <a:gdLst/>
              <a:ahLst/>
              <a:cxnLst/>
              <a:rect l="l" t="t" r="r" b="b"/>
              <a:pathLst>
                <a:path w="24508" h="20828" extrusionOk="0">
                  <a:moveTo>
                    <a:pt x="6067" y="0"/>
                  </a:moveTo>
                  <a:cubicBezTo>
                    <a:pt x="2725" y="0"/>
                    <a:pt x="0" y="2725"/>
                    <a:pt x="0" y="6087"/>
                  </a:cubicBezTo>
                  <a:lnTo>
                    <a:pt x="0" y="6207"/>
                  </a:lnTo>
                  <a:cubicBezTo>
                    <a:pt x="0" y="2885"/>
                    <a:pt x="2725" y="159"/>
                    <a:pt x="6028" y="159"/>
                  </a:cubicBezTo>
                  <a:lnTo>
                    <a:pt x="18262" y="159"/>
                  </a:lnTo>
                  <a:cubicBezTo>
                    <a:pt x="21584" y="159"/>
                    <a:pt x="24269" y="2885"/>
                    <a:pt x="24269" y="6207"/>
                  </a:cubicBezTo>
                  <a:lnTo>
                    <a:pt x="24269" y="20828"/>
                  </a:lnTo>
                  <a:lnTo>
                    <a:pt x="24488" y="20828"/>
                  </a:lnTo>
                  <a:lnTo>
                    <a:pt x="24488" y="6087"/>
                  </a:lnTo>
                  <a:cubicBezTo>
                    <a:pt x="24508" y="2725"/>
                    <a:pt x="21763" y="0"/>
                    <a:pt x="1840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
            <p:cNvSpPr/>
            <p:nvPr/>
          </p:nvSpPr>
          <p:spPr>
            <a:xfrm>
              <a:off x="6147875" y="5031275"/>
              <a:ext cx="650000" cy="553025"/>
            </a:xfrm>
            <a:custGeom>
              <a:avLst/>
              <a:gdLst/>
              <a:ahLst/>
              <a:cxnLst/>
              <a:rect l="l" t="t" r="r" b="b"/>
              <a:pathLst>
                <a:path w="26000" h="22121" extrusionOk="0">
                  <a:moveTo>
                    <a:pt x="6465" y="0"/>
                  </a:moveTo>
                  <a:cubicBezTo>
                    <a:pt x="2904" y="0"/>
                    <a:pt x="0" y="2885"/>
                    <a:pt x="0" y="6465"/>
                  </a:cubicBezTo>
                  <a:lnTo>
                    <a:pt x="0" y="22121"/>
                  </a:lnTo>
                  <a:lnTo>
                    <a:pt x="26000" y="22121"/>
                  </a:lnTo>
                  <a:lnTo>
                    <a:pt x="26000" y="6465"/>
                  </a:lnTo>
                  <a:cubicBezTo>
                    <a:pt x="26000" y="2904"/>
                    <a:pt x="23115" y="0"/>
                    <a:pt x="19535"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
            <p:cNvSpPr/>
            <p:nvPr/>
          </p:nvSpPr>
          <p:spPr>
            <a:xfrm>
              <a:off x="6184175" y="5063600"/>
              <a:ext cx="613200" cy="520700"/>
            </a:xfrm>
            <a:custGeom>
              <a:avLst/>
              <a:gdLst/>
              <a:ahLst/>
              <a:cxnLst/>
              <a:rect l="l" t="t" r="r" b="b"/>
              <a:pathLst>
                <a:path w="24528" h="20828" extrusionOk="0">
                  <a:moveTo>
                    <a:pt x="610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
            <p:cNvSpPr/>
            <p:nvPr/>
          </p:nvSpPr>
          <p:spPr>
            <a:xfrm>
              <a:off x="6147875" y="5265000"/>
              <a:ext cx="134300" cy="319300"/>
            </a:xfrm>
            <a:custGeom>
              <a:avLst/>
              <a:gdLst/>
              <a:ahLst/>
              <a:cxnLst/>
              <a:rect l="l" t="t" r="r" b="b"/>
              <a:pathLst>
                <a:path w="5372" h="12772" extrusionOk="0">
                  <a:moveTo>
                    <a:pt x="0" y="1"/>
                  </a:moveTo>
                  <a:lnTo>
                    <a:pt x="0" y="12772"/>
                  </a:lnTo>
                  <a:lnTo>
                    <a:pt x="5371" y="12772"/>
                  </a:lnTo>
                  <a:lnTo>
                    <a:pt x="1492" y="1154"/>
                  </a:lnTo>
                  <a:cubicBezTo>
                    <a:pt x="1208" y="1303"/>
                    <a:pt x="996" y="1390"/>
                    <a:pt x="824" y="1390"/>
                  </a:cubicBezTo>
                  <a:cubicBezTo>
                    <a:pt x="465" y="1390"/>
                    <a:pt x="282" y="1009"/>
                    <a:pt x="0"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
            <p:cNvSpPr/>
            <p:nvPr/>
          </p:nvSpPr>
          <p:spPr>
            <a:xfrm>
              <a:off x="6185150" y="5138200"/>
              <a:ext cx="612225" cy="481425"/>
            </a:xfrm>
            <a:custGeom>
              <a:avLst/>
              <a:gdLst/>
              <a:ahLst/>
              <a:cxnLst/>
              <a:rect l="l" t="t" r="r" b="b"/>
              <a:pathLst>
                <a:path w="24489" h="19257" extrusionOk="0">
                  <a:moveTo>
                    <a:pt x="22480" y="0"/>
                  </a:moveTo>
                  <a:cubicBezTo>
                    <a:pt x="20013" y="1830"/>
                    <a:pt x="17248" y="3243"/>
                    <a:pt x="14324" y="4138"/>
                  </a:cubicBezTo>
                  <a:cubicBezTo>
                    <a:pt x="9609" y="5570"/>
                    <a:pt x="4437" y="5689"/>
                    <a:pt x="1" y="7659"/>
                  </a:cubicBezTo>
                  <a:lnTo>
                    <a:pt x="1" y="19256"/>
                  </a:lnTo>
                  <a:lnTo>
                    <a:pt x="24489" y="19256"/>
                  </a:lnTo>
                  <a:lnTo>
                    <a:pt x="24489" y="4516"/>
                  </a:lnTo>
                  <a:cubicBezTo>
                    <a:pt x="24489" y="2705"/>
                    <a:pt x="23713" y="1114"/>
                    <a:pt x="22480" y="0"/>
                  </a:cubicBezTo>
                  <a:close/>
                </a:path>
              </a:pathLst>
            </a:custGeom>
            <a:solidFill>
              <a:srgbClr val="45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
            <p:cNvSpPr/>
            <p:nvPr/>
          </p:nvSpPr>
          <p:spPr>
            <a:xfrm>
              <a:off x="6184675" y="5063600"/>
              <a:ext cx="612700" cy="520700"/>
            </a:xfrm>
            <a:custGeom>
              <a:avLst/>
              <a:gdLst/>
              <a:ahLst/>
              <a:cxnLst/>
              <a:rect l="l" t="t" r="r" b="b"/>
              <a:pathLst>
                <a:path w="24508" h="20828" extrusionOk="0">
                  <a:moveTo>
                    <a:pt x="6107" y="0"/>
                  </a:moveTo>
                  <a:cubicBezTo>
                    <a:pt x="2745" y="0"/>
                    <a:pt x="20" y="2725"/>
                    <a:pt x="0" y="6087"/>
                  </a:cubicBezTo>
                  <a:lnTo>
                    <a:pt x="0" y="20828"/>
                  </a:lnTo>
                  <a:lnTo>
                    <a:pt x="239" y="20828"/>
                  </a:lnTo>
                  <a:lnTo>
                    <a:pt x="239" y="6207"/>
                  </a:lnTo>
                  <a:cubicBezTo>
                    <a:pt x="239" y="2885"/>
                    <a:pt x="2924" y="159"/>
                    <a:pt x="6246" y="159"/>
                  </a:cubicBezTo>
                  <a:lnTo>
                    <a:pt x="18480" y="159"/>
                  </a:lnTo>
                  <a:cubicBezTo>
                    <a:pt x="21802" y="159"/>
                    <a:pt x="24508" y="2885"/>
                    <a:pt x="24508" y="6207"/>
                  </a:cubicBezTo>
                  <a:lnTo>
                    <a:pt x="24508" y="6087"/>
                  </a:lnTo>
                  <a:cubicBezTo>
                    <a:pt x="24508" y="2725"/>
                    <a:pt x="21802" y="0"/>
                    <a:pt x="18441"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
            <p:cNvSpPr/>
            <p:nvPr/>
          </p:nvSpPr>
          <p:spPr>
            <a:xfrm>
              <a:off x="5385475" y="5031275"/>
              <a:ext cx="650525" cy="553025"/>
            </a:xfrm>
            <a:custGeom>
              <a:avLst/>
              <a:gdLst/>
              <a:ahLst/>
              <a:cxnLst/>
              <a:rect l="l" t="t" r="r" b="b"/>
              <a:pathLst>
                <a:path w="26021" h="22121" extrusionOk="0">
                  <a:moveTo>
                    <a:pt x="6466" y="0"/>
                  </a:moveTo>
                  <a:cubicBezTo>
                    <a:pt x="2905" y="0"/>
                    <a:pt x="1" y="2885"/>
                    <a:pt x="1" y="6465"/>
                  </a:cubicBezTo>
                  <a:lnTo>
                    <a:pt x="1" y="22121"/>
                  </a:lnTo>
                  <a:lnTo>
                    <a:pt x="26020" y="22121"/>
                  </a:lnTo>
                  <a:lnTo>
                    <a:pt x="26020" y="6465"/>
                  </a:lnTo>
                  <a:cubicBezTo>
                    <a:pt x="26020" y="2904"/>
                    <a:pt x="23136" y="0"/>
                    <a:pt x="19555"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
            <p:cNvSpPr/>
            <p:nvPr/>
          </p:nvSpPr>
          <p:spPr>
            <a:xfrm>
              <a:off x="5422275" y="5063600"/>
              <a:ext cx="612725" cy="520700"/>
            </a:xfrm>
            <a:custGeom>
              <a:avLst/>
              <a:gdLst/>
              <a:ahLst/>
              <a:cxnLst/>
              <a:rect l="l" t="t" r="r" b="b"/>
              <a:pathLst>
                <a:path w="24509" h="20828" extrusionOk="0">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
            <p:cNvSpPr/>
            <p:nvPr/>
          </p:nvSpPr>
          <p:spPr>
            <a:xfrm>
              <a:off x="5385475" y="5265000"/>
              <a:ext cx="134300" cy="319300"/>
            </a:xfrm>
            <a:custGeom>
              <a:avLst/>
              <a:gdLst/>
              <a:ahLst/>
              <a:cxnLst/>
              <a:rect l="l" t="t" r="r" b="b"/>
              <a:pathLst>
                <a:path w="5372" h="12772" extrusionOk="0">
                  <a:moveTo>
                    <a:pt x="1" y="1"/>
                  </a:moveTo>
                  <a:lnTo>
                    <a:pt x="1" y="12772"/>
                  </a:lnTo>
                  <a:lnTo>
                    <a:pt x="5372" y="12772"/>
                  </a:lnTo>
                  <a:lnTo>
                    <a:pt x="1492" y="1154"/>
                  </a:lnTo>
                  <a:cubicBezTo>
                    <a:pt x="1209" y="1303"/>
                    <a:pt x="996" y="1390"/>
                    <a:pt x="824" y="1390"/>
                  </a:cubicBezTo>
                  <a:cubicBezTo>
                    <a:pt x="465" y="1390"/>
                    <a:pt x="283" y="1009"/>
                    <a:pt x="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
            <p:cNvSpPr/>
            <p:nvPr/>
          </p:nvSpPr>
          <p:spPr>
            <a:xfrm>
              <a:off x="5422775" y="5102375"/>
              <a:ext cx="612225" cy="481925"/>
            </a:xfrm>
            <a:custGeom>
              <a:avLst/>
              <a:gdLst/>
              <a:ahLst/>
              <a:cxnLst/>
              <a:rect l="l" t="t" r="r" b="b"/>
              <a:pathLst>
                <a:path w="24489" h="19277" extrusionOk="0">
                  <a:moveTo>
                    <a:pt x="22479" y="1"/>
                  </a:moveTo>
                  <a:cubicBezTo>
                    <a:pt x="20013" y="1851"/>
                    <a:pt x="17267" y="3263"/>
                    <a:pt x="14323" y="4158"/>
                  </a:cubicBezTo>
                  <a:cubicBezTo>
                    <a:pt x="9629" y="5571"/>
                    <a:pt x="4456" y="5710"/>
                    <a:pt x="0" y="7659"/>
                  </a:cubicBezTo>
                  <a:lnTo>
                    <a:pt x="0" y="19277"/>
                  </a:lnTo>
                  <a:lnTo>
                    <a:pt x="24488" y="19277"/>
                  </a:lnTo>
                  <a:lnTo>
                    <a:pt x="24488" y="4536"/>
                  </a:lnTo>
                  <a:cubicBezTo>
                    <a:pt x="24488" y="2706"/>
                    <a:pt x="23732" y="1115"/>
                    <a:pt x="22479"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
            <p:cNvSpPr/>
            <p:nvPr/>
          </p:nvSpPr>
          <p:spPr>
            <a:xfrm>
              <a:off x="5422775" y="5063600"/>
              <a:ext cx="611725" cy="520700"/>
            </a:xfrm>
            <a:custGeom>
              <a:avLst/>
              <a:gdLst/>
              <a:ahLst/>
              <a:cxnLst/>
              <a:rect l="l" t="t" r="r" b="b"/>
              <a:pathLst>
                <a:path w="24469" h="20828" extrusionOk="0">
                  <a:moveTo>
                    <a:pt x="6068" y="0"/>
                  </a:moveTo>
                  <a:cubicBezTo>
                    <a:pt x="2706" y="0"/>
                    <a:pt x="0" y="2725"/>
                    <a:pt x="0" y="6087"/>
                  </a:cubicBezTo>
                  <a:lnTo>
                    <a:pt x="0" y="20828"/>
                  </a:lnTo>
                  <a:lnTo>
                    <a:pt x="199" y="20828"/>
                  </a:lnTo>
                  <a:lnTo>
                    <a:pt x="199" y="6207"/>
                  </a:lnTo>
                  <a:cubicBezTo>
                    <a:pt x="199" y="2885"/>
                    <a:pt x="2885" y="159"/>
                    <a:pt x="6207" y="159"/>
                  </a:cubicBezTo>
                  <a:lnTo>
                    <a:pt x="18441" y="159"/>
                  </a:lnTo>
                  <a:cubicBezTo>
                    <a:pt x="21763" y="159"/>
                    <a:pt x="24468" y="2885"/>
                    <a:pt x="24468" y="6207"/>
                  </a:cubicBezTo>
                  <a:lnTo>
                    <a:pt x="24468" y="6087"/>
                  </a:lnTo>
                  <a:cubicBezTo>
                    <a:pt x="24468" y="2725"/>
                    <a:pt x="21763" y="0"/>
                    <a:pt x="1840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
            <p:cNvSpPr/>
            <p:nvPr/>
          </p:nvSpPr>
          <p:spPr>
            <a:xfrm>
              <a:off x="4622600" y="5031275"/>
              <a:ext cx="650500" cy="553025"/>
            </a:xfrm>
            <a:custGeom>
              <a:avLst/>
              <a:gdLst/>
              <a:ahLst/>
              <a:cxnLst/>
              <a:rect l="l" t="t" r="r" b="b"/>
              <a:pathLst>
                <a:path w="26020" h="22121" extrusionOk="0">
                  <a:moveTo>
                    <a:pt x="6465" y="0"/>
                  </a:moveTo>
                  <a:cubicBezTo>
                    <a:pt x="2904" y="0"/>
                    <a:pt x="0" y="2885"/>
                    <a:pt x="0" y="6465"/>
                  </a:cubicBezTo>
                  <a:lnTo>
                    <a:pt x="0" y="22121"/>
                  </a:lnTo>
                  <a:lnTo>
                    <a:pt x="26020" y="22121"/>
                  </a:lnTo>
                  <a:lnTo>
                    <a:pt x="26020" y="6465"/>
                  </a:lnTo>
                  <a:cubicBezTo>
                    <a:pt x="26020" y="2904"/>
                    <a:pt x="23135" y="0"/>
                    <a:pt x="19555"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6"/>
            <p:cNvSpPr/>
            <p:nvPr/>
          </p:nvSpPr>
          <p:spPr>
            <a:xfrm>
              <a:off x="4659900" y="5063600"/>
              <a:ext cx="613200" cy="520700"/>
            </a:xfrm>
            <a:custGeom>
              <a:avLst/>
              <a:gdLst/>
              <a:ahLst/>
              <a:cxnLst/>
              <a:rect l="l" t="t" r="r" b="b"/>
              <a:pathLst>
                <a:path w="24528" h="20828" extrusionOk="0">
                  <a:moveTo>
                    <a:pt x="608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
            <p:cNvSpPr/>
            <p:nvPr/>
          </p:nvSpPr>
          <p:spPr>
            <a:xfrm>
              <a:off x="4622600" y="5265000"/>
              <a:ext cx="134300" cy="319300"/>
            </a:xfrm>
            <a:custGeom>
              <a:avLst/>
              <a:gdLst/>
              <a:ahLst/>
              <a:cxnLst/>
              <a:rect l="l" t="t" r="r" b="b"/>
              <a:pathLst>
                <a:path w="5372" h="12772" extrusionOk="0">
                  <a:moveTo>
                    <a:pt x="0" y="1"/>
                  </a:moveTo>
                  <a:lnTo>
                    <a:pt x="0" y="12772"/>
                  </a:lnTo>
                  <a:lnTo>
                    <a:pt x="5371" y="12772"/>
                  </a:lnTo>
                  <a:lnTo>
                    <a:pt x="1492" y="1154"/>
                  </a:lnTo>
                  <a:cubicBezTo>
                    <a:pt x="1215" y="1303"/>
                    <a:pt x="1007" y="1390"/>
                    <a:pt x="837" y="1390"/>
                  </a:cubicBezTo>
                  <a:cubicBezTo>
                    <a:pt x="483" y="1390"/>
                    <a:pt x="296" y="1009"/>
                    <a:pt x="0"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
            <p:cNvSpPr/>
            <p:nvPr/>
          </p:nvSpPr>
          <p:spPr>
            <a:xfrm>
              <a:off x="4660875" y="5102375"/>
              <a:ext cx="612225" cy="481925"/>
            </a:xfrm>
            <a:custGeom>
              <a:avLst/>
              <a:gdLst/>
              <a:ahLst/>
              <a:cxnLst/>
              <a:rect l="l" t="t" r="r" b="b"/>
              <a:pathLst>
                <a:path w="24489" h="19277" extrusionOk="0">
                  <a:moveTo>
                    <a:pt x="22460" y="1"/>
                  </a:moveTo>
                  <a:cubicBezTo>
                    <a:pt x="20013" y="1851"/>
                    <a:pt x="17248" y="3263"/>
                    <a:pt x="14324" y="4158"/>
                  </a:cubicBezTo>
                  <a:cubicBezTo>
                    <a:pt x="9609" y="5571"/>
                    <a:pt x="4437" y="5710"/>
                    <a:pt x="1" y="7659"/>
                  </a:cubicBezTo>
                  <a:lnTo>
                    <a:pt x="1" y="19277"/>
                  </a:lnTo>
                  <a:lnTo>
                    <a:pt x="24489" y="19277"/>
                  </a:lnTo>
                  <a:lnTo>
                    <a:pt x="24489" y="4536"/>
                  </a:lnTo>
                  <a:cubicBezTo>
                    <a:pt x="24489" y="2706"/>
                    <a:pt x="23713" y="1115"/>
                    <a:pt x="22460"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6"/>
            <p:cNvSpPr/>
            <p:nvPr/>
          </p:nvSpPr>
          <p:spPr>
            <a:xfrm>
              <a:off x="4659900" y="5063600"/>
              <a:ext cx="612700" cy="520700"/>
            </a:xfrm>
            <a:custGeom>
              <a:avLst/>
              <a:gdLst/>
              <a:ahLst/>
              <a:cxnLst/>
              <a:rect l="l" t="t" r="r" b="b"/>
              <a:pathLst>
                <a:path w="24508" h="20828" extrusionOk="0">
                  <a:moveTo>
                    <a:pt x="6107" y="0"/>
                  </a:moveTo>
                  <a:cubicBezTo>
                    <a:pt x="2745" y="0"/>
                    <a:pt x="40" y="2725"/>
                    <a:pt x="0" y="6087"/>
                  </a:cubicBezTo>
                  <a:lnTo>
                    <a:pt x="0" y="20828"/>
                  </a:lnTo>
                  <a:lnTo>
                    <a:pt x="239" y="20828"/>
                  </a:lnTo>
                  <a:lnTo>
                    <a:pt x="239" y="6207"/>
                  </a:lnTo>
                  <a:cubicBezTo>
                    <a:pt x="239" y="2885"/>
                    <a:pt x="2924" y="159"/>
                    <a:pt x="6246" y="159"/>
                  </a:cubicBezTo>
                  <a:lnTo>
                    <a:pt x="18480" y="159"/>
                  </a:lnTo>
                  <a:cubicBezTo>
                    <a:pt x="21783" y="159"/>
                    <a:pt x="24508" y="2885"/>
                    <a:pt x="24508" y="6207"/>
                  </a:cubicBezTo>
                  <a:lnTo>
                    <a:pt x="24508" y="6087"/>
                  </a:lnTo>
                  <a:cubicBezTo>
                    <a:pt x="24508" y="2725"/>
                    <a:pt x="21783" y="0"/>
                    <a:pt x="1844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
            <p:cNvSpPr/>
            <p:nvPr/>
          </p:nvSpPr>
          <p:spPr>
            <a:xfrm>
              <a:off x="3860700" y="5031275"/>
              <a:ext cx="650025" cy="553025"/>
            </a:xfrm>
            <a:custGeom>
              <a:avLst/>
              <a:gdLst/>
              <a:ahLst/>
              <a:cxnLst/>
              <a:rect l="l" t="t" r="r" b="b"/>
              <a:pathLst>
                <a:path w="26001" h="22121" extrusionOk="0">
                  <a:moveTo>
                    <a:pt x="6466" y="0"/>
                  </a:moveTo>
                  <a:cubicBezTo>
                    <a:pt x="2905" y="0"/>
                    <a:pt x="1" y="2885"/>
                    <a:pt x="1" y="6465"/>
                  </a:cubicBezTo>
                  <a:lnTo>
                    <a:pt x="1" y="22121"/>
                  </a:lnTo>
                  <a:lnTo>
                    <a:pt x="26000" y="22121"/>
                  </a:lnTo>
                  <a:lnTo>
                    <a:pt x="26000" y="6465"/>
                  </a:lnTo>
                  <a:cubicBezTo>
                    <a:pt x="26000" y="2904"/>
                    <a:pt x="23116" y="0"/>
                    <a:pt x="19535"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6"/>
            <p:cNvSpPr/>
            <p:nvPr/>
          </p:nvSpPr>
          <p:spPr>
            <a:xfrm>
              <a:off x="3897000" y="5063600"/>
              <a:ext cx="613225" cy="520700"/>
            </a:xfrm>
            <a:custGeom>
              <a:avLst/>
              <a:gdLst/>
              <a:ahLst/>
              <a:cxnLst/>
              <a:rect l="l" t="t" r="r" b="b"/>
              <a:pathLst>
                <a:path w="24529" h="20828" extrusionOk="0">
                  <a:moveTo>
                    <a:pt x="6108" y="0"/>
                  </a:moveTo>
                  <a:cubicBezTo>
                    <a:pt x="2746" y="0"/>
                    <a:pt x="1" y="2725"/>
                    <a:pt x="1" y="6087"/>
                  </a:cubicBezTo>
                  <a:lnTo>
                    <a:pt x="1" y="20828"/>
                  </a:lnTo>
                  <a:lnTo>
                    <a:pt x="24528" y="20828"/>
                  </a:lnTo>
                  <a:lnTo>
                    <a:pt x="24528" y="6087"/>
                  </a:lnTo>
                  <a:cubicBezTo>
                    <a:pt x="24528" y="2725"/>
                    <a:pt x="21803" y="0"/>
                    <a:pt x="1844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
            <p:cNvSpPr/>
            <p:nvPr/>
          </p:nvSpPr>
          <p:spPr>
            <a:xfrm>
              <a:off x="3860700" y="5265000"/>
              <a:ext cx="134300" cy="319300"/>
            </a:xfrm>
            <a:custGeom>
              <a:avLst/>
              <a:gdLst/>
              <a:ahLst/>
              <a:cxnLst/>
              <a:rect l="l" t="t" r="r" b="b"/>
              <a:pathLst>
                <a:path w="5372" h="12772" extrusionOk="0">
                  <a:moveTo>
                    <a:pt x="1" y="1"/>
                  </a:moveTo>
                  <a:lnTo>
                    <a:pt x="1" y="12772"/>
                  </a:lnTo>
                  <a:lnTo>
                    <a:pt x="5372" y="12772"/>
                  </a:lnTo>
                  <a:lnTo>
                    <a:pt x="1493" y="1154"/>
                  </a:lnTo>
                  <a:cubicBezTo>
                    <a:pt x="1209" y="1303"/>
                    <a:pt x="996" y="1390"/>
                    <a:pt x="824" y="1390"/>
                  </a:cubicBezTo>
                  <a:cubicBezTo>
                    <a:pt x="465" y="1390"/>
                    <a:pt x="283" y="1009"/>
                    <a:pt x="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
            <p:cNvSpPr/>
            <p:nvPr/>
          </p:nvSpPr>
          <p:spPr>
            <a:xfrm>
              <a:off x="3898000" y="5102375"/>
              <a:ext cx="612225" cy="481925"/>
            </a:xfrm>
            <a:custGeom>
              <a:avLst/>
              <a:gdLst/>
              <a:ahLst/>
              <a:cxnLst/>
              <a:rect l="l" t="t" r="r" b="b"/>
              <a:pathLst>
                <a:path w="24489" h="19277" extrusionOk="0">
                  <a:moveTo>
                    <a:pt x="22479" y="1"/>
                  </a:moveTo>
                  <a:cubicBezTo>
                    <a:pt x="20013" y="1851"/>
                    <a:pt x="17247" y="3263"/>
                    <a:pt x="14323" y="4158"/>
                  </a:cubicBezTo>
                  <a:cubicBezTo>
                    <a:pt x="9629" y="5571"/>
                    <a:pt x="4456" y="5710"/>
                    <a:pt x="1" y="7659"/>
                  </a:cubicBezTo>
                  <a:lnTo>
                    <a:pt x="1" y="19277"/>
                  </a:lnTo>
                  <a:lnTo>
                    <a:pt x="24488" y="19277"/>
                  </a:lnTo>
                  <a:lnTo>
                    <a:pt x="24488" y="4536"/>
                  </a:lnTo>
                  <a:cubicBezTo>
                    <a:pt x="24488" y="2706"/>
                    <a:pt x="23713" y="1115"/>
                    <a:pt x="22479"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
            <p:cNvSpPr/>
            <p:nvPr/>
          </p:nvSpPr>
          <p:spPr>
            <a:xfrm>
              <a:off x="3898000" y="5063600"/>
              <a:ext cx="612225" cy="520700"/>
            </a:xfrm>
            <a:custGeom>
              <a:avLst/>
              <a:gdLst/>
              <a:ahLst/>
              <a:cxnLst/>
              <a:rect l="l" t="t" r="r" b="b"/>
              <a:pathLst>
                <a:path w="24489" h="20828" extrusionOk="0">
                  <a:moveTo>
                    <a:pt x="6088" y="0"/>
                  </a:moveTo>
                  <a:cubicBezTo>
                    <a:pt x="2726" y="0"/>
                    <a:pt x="1" y="2725"/>
                    <a:pt x="1" y="6087"/>
                  </a:cubicBezTo>
                  <a:lnTo>
                    <a:pt x="1" y="20828"/>
                  </a:lnTo>
                  <a:lnTo>
                    <a:pt x="219" y="20828"/>
                  </a:lnTo>
                  <a:lnTo>
                    <a:pt x="219" y="6207"/>
                  </a:lnTo>
                  <a:cubicBezTo>
                    <a:pt x="219" y="2885"/>
                    <a:pt x="2905" y="159"/>
                    <a:pt x="6247" y="159"/>
                  </a:cubicBezTo>
                  <a:lnTo>
                    <a:pt x="18481" y="159"/>
                  </a:lnTo>
                  <a:cubicBezTo>
                    <a:pt x="21783" y="159"/>
                    <a:pt x="24488" y="2885"/>
                    <a:pt x="24488" y="6207"/>
                  </a:cubicBezTo>
                  <a:lnTo>
                    <a:pt x="24488" y="6087"/>
                  </a:lnTo>
                  <a:cubicBezTo>
                    <a:pt x="24488" y="2725"/>
                    <a:pt x="21783" y="0"/>
                    <a:pt x="1842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6" name="Google Shape;1016;p6"/>
          <p:cNvSpPr txBox="1">
            <a:spLocks noGrp="1"/>
          </p:cNvSpPr>
          <p:nvPr>
            <p:ph type="title"/>
          </p:nvPr>
        </p:nvSpPr>
        <p:spPr>
          <a:xfrm>
            <a:off x="464100" y="604875"/>
            <a:ext cx="8215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17"/>
        <p:cNvGrpSpPr/>
        <p:nvPr/>
      </p:nvGrpSpPr>
      <p:grpSpPr>
        <a:xfrm>
          <a:off x="0" y="0"/>
          <a:ext cx="0" cy="0"/>
          <a:chOff x="0" y="0"/>
          <a:chExt cx="0" cy="0"/>
        </a:xfrm>
      </p:grpSpPr>
      <p:sp>
        <p:nvSpPr>
          <p:cNvPr id="1018" name="Google Shape;1018;p7"/>
          <p:cNvSpPr/>
          <p:nvPr/>
        </p:nvSpPr>
        <p:spPr>
          <a:xfrm>
            <a:off x="-14350" y="-939750"/>
            <a:ext cx="7780475" cy="5241025"/>
          </a:xfrm>
          <a:custGeom>
            <a:avLst/>
            <a:gdLst/>
            <a:ahLst/>
            <a:cxnLst/>
            <a:rect l="l" t="t" r="r" b="b"/>
            <a:pathLst>
              <a:path w="311219" h="209641" extrusionOk="0">
                <a:moveTo>
                  <a:pt x="311219" y="196593"/>
                </a:moveTo>
                <a:lnTo>
                  <a:pt x="861" y="0"/>
                </a:lnTo>
                <a:lnTo>
                  <a:pt x="0" y="183358"/>
                </a:lnTo>
                <a:lnTo>
                  <a:pt x="300694" y="209641"/>
                </a:lnTo>
                <a:close/>
              </a:path>
            </a:pathLst>
          </a:custGeom>
          <a:gradFill>
            <a:gsLst>
              <a:gs pos="0">
                <a:srgbClr val="FFF6DB">
                  <a:alpha val="1960"/>
                </a:srgbClr>
              </a:gs>
              <a:gs pos="100000">
                <a:srgbClr val="FAD25C">
                  <a:alpha val="29411"/>
                </a:srgbClr>
              </a:gs>
            </a:gsLst>
            <a:lin ang="18900044" scaled="0"/>
          </a:gradFill>
          <a:ln>
            <a:noFill/>
          </a:ln>
        </p:spPr>
      </p:sp>
      <p:sp>
        <p:nvSpPr>
          <p:cNvPr id="1019" name="Google Shape;1019;p7"/>
          <p:cNvSpPr/>
          <p:nvPr/>
        </p:nvSpPr>
        <p:spPr>
          <a:xfrm>
            <a:off x="-7175" y="4096150"/>
            <a:ext cx="9158700" cy="896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0" name="Google Shape;1020;p7"/>
          <p:cNvGrpSpPr/>
          <p:nvPr/>
        </p:nvGrpSpPr>
        <p:grpSpPr>
          <a:xfrm flipH="1">
            <a:off x="7428025" y="3963363"/>
            <a:ext cx="592125" cy="571875"/>
            <a:chOff x="1378650" y="3847600"/>
            <a:chExt cx="592125" cy="571875"/>
          </a:xfrm>
        </p:grpSpPr>
        <p:sp>
          <p:nvSpPr>
            <p:cNvPr id="1021" name="Google Shape;1021;p7"/>
            <p:cNvSpPr/>
            <p:nvPr/>
          </p:nvSpPr>
          <p:spPr>
            <a:xfrm>
              <a:off x="1463725" y="3847600"/>
              <a:ext cx="507050" cy="464750"/>
            </a:xfrm>
            <a:custGeom>
              <a:avLst/>
              <a:gdLst/>
              <a:ahLst/>
              <a:cxnLst/>
              <a:rect l="l" t="t" r="r" b="b"/>
              <a:pathLst>
                <a:path w="20282" h="18590" extrusionOk="0">
                  <a:moveTo>
                    <a:pt x="7602" y="0"/>
                  </a:moveTo>
                  <a:cubicBezTo>
                    <a:pt x="7280" y="0"/>
                    <a:pt x="7041" y="83"/>
                    <a:pt x="6905" y="258"/>
                  </a:cubicBezTo>
                  <a:lnTo>
                    <a:pt x="2769" y="5428"/>
                  </a:lnTo>
                  <a:cubicBezTo>
                    <a:pt x="0" y="8931"/>
                    <a:pt x="567" y="14034"/>
                    <a:pt x="4070" y="16836"/>
                  </a:cubicBezTo>
                  <a:cubicBezTo>
                    <a:pt x="5561" y="18016"/>
                    <a:pt x="7343" y="18590"/>
                    <a:pt x="9112" y="18590"/>
                  </a:cubicBezTo>
                  <a:cubicBezTo>
                    <a:pt x="11496" y="18590"/>
                    <a:pt x="13855" y="17546"/>
                    <a:pt x="15445" y="15535"/>
                  </a:cubicBezTo>
                  <a:lnTo>
                    <a:pt x="19581" y="10365"/>
                  </a:lnTo>
                  <a:cubicBezTo>
                    <a:pt x="20281" y="9431"/>
                    <a:pt x="18046" y="6496"/>
                    <a:pt x="14544" y="3694"/>
                  </a:cubicBezTo>
                  <a:cubicBezTo>
                    <a:pt x="11721" y="1435"/>
                    <a:pt x="8941" y="0"/>
                    <a:pt x="7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7"/>
            <p:cNvSpPr/>
            <p:nvPr/>
          </p:nvSpPr>
          <p:spPr>
            <a:xfrm>
              <a:off x="1516250" y="4045000"/>
              <a:ext cx="445350" cy="267350"/>
            </a:xfrm>
            <a:custGeom>
              <a:avLst/>
              <a:gdLst/>
              <a:ahLst/>
              <a:cxnLst/>
              <a:rect l="l" t="t" r="r" b="b"/>
              <a:pathLst>
                <a:path w="17814" h="10694" extrusionOk="0">
                  <a:moveTo>
                    <a:pt x="16646" y="1"/>
                  </a:moveTo>
                  <a:lnTo>
                    <a:pt x="16646" y="1"/>
                  </a:lnTo>
                  <a:cubicBezTo>
                    <a:pt x="17113" y="801"/>
                    <a:pt x="17246" y="1368"/>
                    <a:pt x="16979" y="1702"/>
                  </a:cubicBezTo>
                  <a:lnTo>
                    <a:pt x="12843" y="6872"/>
                  </a:lnTo>
                  <a:cubicBezTo>
                    <a:pt x="11251" y="8886"/>
                    <a:pt x="8888" y="9940"/>
                    <a:pt x="6500" y="9940"/>
                  </a:cubicBezTo>
                  <a:cubicBezTo>
                    <a:pt x="4735" y="9940"/>
                    <a:pt x="2957" y="9364"/>
                    <a:pt x="1468" y="8173"/>
                  </a:cubicBezTo>
                  <a:cubicBezTo>
                    <a:pt x="935" y="7706"/>
                    <a:pt x="434" y="7206"/>
                    <a:pt x="1" y="6672"/>
                  </a:cubicBezTo>
                  <a:lnTo>
                    <a:pt x="1" y="6672"/>
                  </a:lnTo>
                  <a:cubicBezTo>
                    <a:pt x="501" y="7506"/>
                    <a:pt x="1135" y="8307"/>
                    <a:pt x="1969" y="8940"/>
                  </a:cubicBezTo>
                  <a:cubicBezTo>
                    <a:pt x="3460" y="10120"/>
                    <a:pt x="5242" y="10694"/>
                    <a:pt x="7011" y="10694"/>
                  </a:cubicBezTo>
                  <a:cubicBezTo>
                    <a:pt x="9395" y="10694"/>
                    <a:pt x="11754" y="9650"/>
                    <a:pt x="13344" y="7639"/>
                  </a:cubicBezTo>
                  <a:lnTo>
                    <a:pt x="17480" y="2469"/>
                  </a:lnTo>
                  <a:cubicBezTo>
                    <a:pt x="17813" y="2035"/>
                    <a:pt x="17480" y="1135"/>
                    <a:pt x="166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7"/>
            <p:cNvSpPr/>
            <p:nvPr/>
          </p:nvSpPr>
          <p:spPr>
            <a:xfrm>
              <a:off x="1648850" y="3869750"/>
              <a:ext cx="291900" cy="220450"/>
            </a:xfrm>
            <a:custGeom>
              <a:avLst/>
              <a:gdLst/>
              <a:ahLst/>
              <a:cxnLst/>
              <a:rect l="l" t="t" r="r" b="b"/>
              <a:pathLst>
                <a:path w="11676" h="8818" extrusionOk="0">
                  <a:moveTo>
                    <a:pt x="1136" y="1"/>
                  </a:moveTo>
                  <a:cubicBezTo>
                    <a:pt x="876" y="1"/>
                    <a:pt x="681" y="67"/>
                    <a:pt x="568" y="206"/>
                  </a:cubicBezTo>
                  <a:cubicBezTo>
                    <a:pt x="0" y="973"/>
                    <a:pt x="1835" y="3475"/>
                    <a:pt x="4737" y="5776"/>
                  </a:cubicBezTo>
                  <a:cubicBezTo>
                    <a:pt x="7116" y="7614"/>
                    <a:pt x="9428" y="8817"/>
                    <a:pt x="10522" y="8817"/>
                  </a:cubicBezTo>
                  <a:cubicBezTo>
                    <a:pt x="10778" y="8817"/>
                    <a:pt x="10967" y="8751"/>
                    <a:pt x="11075" y="8612"/>
                  </a:cubicBezTo>
                  <a:cubicBezTo>
                    <a:pt x="11675" y="7845"/>
                    <a:pt x="9807" y="5376"/>
                    <a:pt x="6905" y="3041"/>
                  </a:cubicBezTo>
                  <a:cubicBezTo>
                    <a:pt x="4554" y="1203"/>
                    <a:pt x="2246" y="1"/>
                    <a:pt x="1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7"/>
            <p:cNvSpPr/>
            <p:nvPr/>
          </p:nvSpPr>
          <p:spPr>
            <a:xfrm>
              <a:off x="1648850" y="3870725"/>
              <a:ext cx="281900" cy="219475"/>
            </a:xfrm>
            <a:custGeom>
              <a:avLst/>
              <a:gdLst/>
              <a:ahLst/>
              <a:cxnLst/>
              <a:rect l="l" t="t" r="r" b="b"/>
              <a:pathLst>
                <a:path w="11276" h="8779" extrusionOk="0">
                  <a:moveTo>
                    <a:pt x="868" y="0"/>
                  </a:moveTo>
                  <a:cubicBezTo>
                    <a:pt x="768" y="67"/>
                    <a:pt x="634" y="100"/>
                    <a:pt x="568" y="167"/>
                  </a:cubicBezTo>
                  <a:cubicBezTo>
                    <a:pt x="0" y="934"/>
                    <a:pt x="1868" y="3402"/>
                    <a:pt x="4737" y="5737"/>
                  </a:cubicBezTo>
                  <a:cubicBezTo>
                    <a:pt x="7116" y="7575"/>
                    <a:pt x="9428" y="8778"/>
                    <a:pt x="10522" y="8778"/>
                  </a:cubicBezTo>
                  <a:cubicBezTo>
                    <a:pt x="10778" y="8778"/>
                    <a:pt x="10967" y="8712"/>
                    <a:pt x="11075" y="8573"/>
                  </a:cubicBezTo>
                  <a:cubicBezTo>
                    <a:pt x="11275" y="8339"/>
                    <a:pt x="11208" y="7939"/>
                    <a:pt x="10975" y="7405"/>
                  </a:cubicBezTo>
                  <a:cubicBezTo>
                    <a:pt x="10895" y="7425"/>
                    <a:pt x="10804" y="7434"/>
                    <a:pt x="10704" y="7434"/>
                  </a:cubicBezTo>
                  <a:cubicBezTo>
                    <a:pt x="9593" y="7434"/>
                    <a:pt x="7293" y="6269"/>
                    <a:pt x="4937" y="4403"/>
                  </a:cubicBezTo>
                  <a:cubicBezTo>
                    <a:pt x="2936" y="2802"/>
                    <a:pt x="1435" y="1134"/>
                    <a:pt x="8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7"/>
            <p:cNvSpPr/>
            <p:nvPr/>
          </p:nvSpPr>
          <p:spPr>
            <a:xfrm>
              <a:off x="1378650" y="4372750"/>
              <a:ext cx="512900" cy="46725"/>
            </a:xfrm>
            <a:custGeom>
              <a:avLst/>
              <a:gdLst/>
              <a:ahLst/>
              <a:cxnLst/>
              <a:rect l="l" t="t" r="r" b="b"/>
              <a:pathLst>
                <a:path w="20516" h="1869" extrusionOk="0">
                  <a:moveTo>
                    <a:pt x="10275" y="0"/>
                  </a:moveTo>
                  <a:cubicBezTo>
                    <a:pt x="4604" y="0"/>
                    <a:pt x="1" y="367"/>
                    <a:pt x="1" y="834"/>
                  </a:cubicBezTo>
                  <a:lnTo>
                    <a:pt x="1" y="1868"/>
                  </a:lnTo>
                  <a:lnTo>
                    <a:pt x="20515" y="1868"/>
                  </a:lnTo>
                  <a:lnTo>
                    <a:pt x="20515" y="834"/>
                  </a:lnTo>
                  <a:cubicBezTo>
                    <a:pt x="20515" y="367"/>
                    <a:pt x="15912" y="0"/>
                    <a:pt x="102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7"/>
            <p:cNvSpPr/>
            <p:nvPr/>
          </p:nvSpPr>
          <p:spPr>
            <a:xfrm>
              <a:off x="1378650" y="4395250"/>
              <a:ext cx="512900" cy="24225"/>
            </a:xfrm>
            <a:custGeom>
              <a:avLst/>
              <a:gdLst/>
              <a:ahLst/>
              <a:cxnLst/>
              <a:rect l="l" t="t" r="r" b="b"/>
              <a:pathLst>
                <a:path w="20516" h="969" extrusionOk="0">
                  <a:moveTo>
                    <a:pt x="1" y="1"/>
                  </a:moveTo>
                  <a:lnTo>
                    <a:pt x="1" y="968"/>
                  </a:lnTo>
                  <a:lnTo>
                    <a:pt x="20515" y="968"/>
                  </a:lnTo>
                  <a:lnTo>
                    <a:pt x="205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7"/>
            <p:cNvSpPr/>
            <p:nvPr/>
          </p:nvSpPr>
          <p:spPr>
            <a:xfrm>
              <a:off x="1520425" y="4186775"/>
              <a:ext cx="133450" cy="188500"/>
            </a:xfrm>
            <a:custGeom>
              <a:avLst/>
              <a:gdLst/>
              <a:ahLst/>
              <a:cxnLst/>
              <a:rect l="l" t="t" r="r" b="b"/>
              <a:pathLst>
                <a:path w="5338" h="7540" fill="none" extrusionOk="0">
                  <a:moveTo>
                    <a:pt x="2669" y="7539"/>
                  </a:moveTo>
                  <a:cubicBezTo>
                    <a:pt x="2669" y="7539"/>
                    <a:pt x="0" y="2769"/>
                    <a:pt x="5338" y="0"/>
                  </a:cubicBezTo>
                </a:path>
              </a:pathLst>
            </a:custGeom>
            <a:solidFill>
              <a:schemeClr val="lt1"/>
            </a:solidFill>
            <a:ln w="37525" cap="rnd"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7"/>
            <p:cNvSpPr/>
            <p:nvPr/>
          </p:nvSpPr>
          <p:spPr>
            <a:xfrm>
              <a:off x="1498750" y="3989125"/>
              <a:ext cx="91750" cy="176825"/>
            </a:xfrm>
            <a:custGeom>
              <a:avLst/>
              <a:gdLst/>
              <a:ahLst/>
              <a:cxnLst/>
              <a:rect l="l" t="t" r="r" b="b"/>
              <a:pathLst>
                <a:path w="3670" h="7073" extrusionOk="0">
                  <a:moveTo>
                    <a:pt x="3669" y="1"/>
                  </a:moveTo>
                  <a:cubicBezTo>
                    <a:pt x="867" y="935"/>
                    <a:pt x="0" y="4537"/>
                    <a:pt x="968" y="7072"/>
                  </a:cubicBezTo>
                  <a:cubicBezTo>
                    <a:pt x="867" y="4404"/>
                    <a:pt x="1435" y="1702"/>
                    <a:pt x="36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 name="Google Shape;1029;p7"/>
          <p:cNvGrpSpPr/>
          <p:nvPr/>
        </p:nvGrpSpPr>
        <p:grpSpPr>
          <a:xfrm>
            <a:off x="50" y="-132175"/>
            <a:ext cx="832143" cy="5305618"/>
            <a:chOff x="1440600" y="197825"/>
            <a:chExt cx="990175" cy="3797050"/>
          </a:xfrm>
        </p:grpSpPr>
        <p:sp>
          <p:nvSpPr>
            <p:cNvPr id="1030" name="Google Shape;1030;p7"/>
            <p:cNvSpPr/>
            <p:nvPr/>
          </p:nvSpPr>
          <p:spPr>
            <a:xfrm>
              <a:off x="1440600" y="197825"/>
              <a:ext cx="990175" cy="1889850"/>
            </a:xfrm>
            <a:custGeom>
              <a:avLst/>
              <a:gdLst/>
              <a:ahLst/>
              <a:cxnLst/>
              <a:rect l="l" t="t" r="r" b="b"/>
              <a:pathLst>
                <a:path w="39607" h="75594" extrusionOk="0">
                  <a:moveTo>
                    <a:pt x="0" y="1"/>
                  </a:moveTo>
                  <a:lnTo>
                    <a:pt x="0" y="75593"/>
                  </a:lnTo>
                  <a:lnTo>
                    <a:pt x="219" y="75593"/>
                  </a:lnTo>
                  <a:cubicBezTo>
                    <a:pt x="21405" y="75593"/>
                    <a:pt x="38652" y="42074"/>
                    <a:pt x="39606"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7"/>
            <p:cNvSpPr/>
            <p:nvPr/>
          </p:nvSpPr>
          <p:spPr>
            <a:xfrm>
              <a:off x="1440600" y="2105050"/>
              <a:ext cx="590825" cy="1889825"/>
            </a:xfrm>
            <a:custGeom>
              <a:avLst/>
              <a:gdLst/>
              <a:ahLst/>
              <a:cxnLst/>
              <a:rect l="l" t="t" r="r" b="b"/>
              <a:pathLst>
                <a:path w="23633" h="75593" extrusionOk="0">
                  <a:moveTo>
                    <a:pt x="0" y="0"/>
                  </a:moveTo>
                  <a:lnTo>
                    <a:pt x="0" y="75593"/>
                  </a:lnTo>
                  <a:lnTo>
                    <a:pt x="23633" y="75593"/>
                  </a:lnTo>
                  <a:cubicBezTo>
                    <a:pt x="23056" y="33659"/>
                    <a:pt x="12712" y="239"/>
                    <a:pt x="0"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7"/>
            <p:cNvSpPr/>
            <p:nvPr/>
          </p:nvSpPr>
          <p:spPr>
            <a:xfrm>
              <a:off x="1440600" y="197825"/>
              <a:ext cx="858875" cy="1889850"/>
            </a:xfrm>
            <a:custGeom>
              <a:avLst/>
              <a:gdLst/>
              <a:ahLst/>
              <a:cxnLst/>
              <a:rect l="l" t="t" r="r" b="b"/>
              <a:pathLst>
                <a:path w="34355" h="75594" extrusionOk="0">
                  <a:moveTo>
                    <a:pt x="0" y="1"/>
                  </a:moveTo>
                  <a:lnTo>
                    <a:pt x="0" y="75593"/>
                  </a:lnTo>
                  <a:lnTo>
                    <a:pt x="179" y="75593"/>
                  </a:lnTo>
                  <a:cubicBezTo>
                    <a:pt x="18560" y="75593"/>
                    <a:pt x="33539" y="42074"/>
                    <a:pt x="343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7"/>
            <p:cNvSpPr/>
            <p:nvPr/>
          </p:nvSpPr>
          <p:spPr>
            <a:xfrm>
              <a:off x="1440600" y="197825"/>
              <a:ext cx="644550" cy="1889850"/>
            </a:xfrm>
            <a:custGeom>
              <a:avLst/>
              <a:gdLst/>
              <a:ahLst/>
              <a:cxnLst/>
              <a:rect l="l" t="t" r="r" b="b"/>
              <a:pathLst>
                <a:path w="25782" h="75594" extrusionOk="0">
                  <a:moveTo>
                    <a:pt x="0" y="1"/>
                  </a:moveTo>
                  <a:lnTo>
                    <a:pt x="0" y="75593"/>
                  </a:lnTo>
                  <a:lnTo>
                    <a:pt x="139" y="75593"/>
                  </a:lnTo>
                  <a:cubicBezTo>
                    <a:pt x="13905" y="75593"/>
                    <a:pt x="25144" y="42074"/>
                    <a:pt x="2578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7"/>
            <p:cNvSpPr/>
            <p:nvPr/>
          </p:nvSpPr>
          <p:spPr>
            <a:xfrm>
              <a:off x="1526125" y="471350"/>
              <a:ext cx="341675" cy="1616325"/>
            </a:xfrm>
            <a:custGeom>
              <a:avLst/>
              <a:gdLst/>
              <a:ahLst/>
              <a:cxnLst/>
              <a:rect l="l" t="t" r="r" b="b"/>
              <a:pathLst>
                <a:path w="13667" h="64653" extrusionOk="0">
                  <a:moveTo>
                    <a:pt x="5690" y="1"/>
                  </a:moveTo>
                  <a:cubicBezTo>
                    <a:pt x="5690" y="1"/>
                    <a:pt x="8177" y="38215"/>
                    <a:pt x="1" y="64652"/>
                  </a:cubicBezTo>
                  <a:cubicBezTo>
                    <a:pt x="13508" y="46788"/>
                    <a:pt x="13667" y="1"/>
                    <a:pt x="136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7"/>
            <p:cNvSpPr/>
            <p:nvPr/>
          </p:nvSpPr>
          <p:spPr>
            <a:xfrm>
              <a:off x="1440600" y="2105050"/>
              <a:ext cx="512750" cy="1889825"/>
            </a:xfrm>
            <a:custGeom>
              <a:avLst/>
              <a:gdLst/>
              <a:ahLst/>
              <a:cxnLst/>
              <a:rect l="l" t="t" r="r" b="b"/>
              <a:pathLst>
                <a:path w="20510" h="75593" extrusionOk="0">
                  <a:moveTo>
                    <a:pt x="0" y="0"/>
                  </a:moveTo>
                  <a:lnTo>
                    <a:pt x="0" y="75593"/>
                  </a:lnTo>
                  <a:lnTo>
                    <a:pt x="20509" y="75593"/>
                  </a:lnTo>
                  <a:cubicBezTo>
                    <a:pt x="20012" y="33659"/>
                    <a:pt x="11021" y="239"/>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7"/>
            <p:cNvSpPr/>
            <p:nvPr/>
          </p:nvSpPr>
          <p:spPr>
            <a:xfrm>
              <a:off x="1440600" y="2105050"/>
              <a:ext cx="384450" cy="1889825"/>
            </a:xfrm>
            <a:custGeom>
              <a:avLst/>
              <a:gdLst/>
              <a:ahLst/>
              <a:cxnLst/>
              <a:rect l="l" t="t" r="r" b="b"/>
              <a:pathLst>
                <a:path w="15378" h="75593" extrusionOk="0">
                  <a:moveTo>
                    <a:pt x="0" y="0"/>
                  </a:moveTo>
                  <a:lnTo>
                    <a:pt x="0" y="75593"/>
                  </a:lnTo>
                  <a:lnTo>
                    <a:pt x="15377" y="75593"/>
                  </a:lnTo>
                  <a:cubicBezTo>
                    <a:pt x="14999" y="33659"/>
                    <a:pt x="8256" y="23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7"/>
            <p:cNvSpPr/>
            <p:nvPr/>
          </p:nvSpPr>
          <p:spPr>
            <a:xfrm>
              <a:off x="1440600" y="2197550"/>
              <a:ext cx="214850" cy="1797325"/>
            </a:xfrm>
            <a:custGeom>
              <a:avLst/>
              <a:gdLst/>
              <a:ahLst/>
              <a:cxnLst/>
              <a:rect l="l" t="t" r="r" b="b"/>
              <a:pathLst>
                <a:path w="8594" h="71893" extrusionOk="0">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7"/>
            <p:cNvSpPr/>
            <p:nvPr/>
          </p:nvSpPr>
          <p:spPr>
            <a:xfrm>
              <a:off x="1440600" y="2035925"/>
              <a:ext cx="214850" cy="206400"/>
            </a:xfrm>
            <a:custGeom>
              <a:avLst/>
              <a:gdLst/>
              <a:ahLst/>
              <a:cxnLst/>
              <a:rect l="l" t="t" r="r" b="b"/>
              <a:pathLst>
                <a:path w="8594" h="8256" extrusionOk="0">
                  <a:moveTo>
                    <a:pt x="0" y="0"/>
                  </a:moveTo>
                  <a:lnTo>
                    <a:pt x="0" y="7082"/>
                  </a:lnTo>
                  <a:lnTo>
                    <a:pt x="8594" y="8256"/>
                  </a:lnTo>
                  <a:lnTo>
                    <a:pt x="8594" y="27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 name="Google Shape;1039;p7"/>
          <p:cNvGrpSpPr/>
          <p:nvPr/>
        </p:nvGrpSpPr>
        <p:grpSpPr>
          <a:xfrm flipH="1">
            <a:off x="8319293" y="-132175"/>
            <a:ext cx="832143" cy="5305618"/>
            <a:chOff x="1440600" y="197825"/>
            <a:chExt cx="990175" cy="3797050"/>
          </a:xfrm>
        </p:grpSpPr>
        <p:sp>
          <p:nvSpPr>
            <p:cNvPr id="1040" name="Google Shape;1040;p7"/>
            <p:cNvSpPr/>
            <p:nvPr/>
          </p:nvSpPr>
          <p:spPr>
            <a:xfrm>
              <a:off x="1440600" y="197825"/>
              <a:ext cx="990175" cy="1889850"/>
            </a:xfrm>
            <a:custGeom>
              <a:avLst/>
              <a:gdLst/>
              <a:ahLst/>
              <a:cxnLst/>
              <a:rect l="l" t="t" r="r" b="b"/>
              <a:pathLst>
                <a:path w="39607" h="75594" extrusionOk="0">
                  <a:moveTo>
                    <a:pt x="0" y="1"/>
                  </a:moveTo>
                  <a:lnTo>
                    <a:pt x="0" y="75593"/>
                  </a:lnTo>
                  <a:lnTo>
                    <a:pt x="219" y="75593"/>
                  </a:lnTo>
                  <a:cubicBezTo>
                    <a:pt x="21405" y="75593"/>
                    <a:pt x="38652" y="42074"/>
                    <a:pt x="39606"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7"/>
            <p:cNvSpPr/>
            <p:nvPr/>
          </p:nvSpPr>
          <p:spPr>
            <a:xfrm>
              <a:off x="1440600" y="2105050"/>
              <a:ext cx="590825" cy="1889825"/>
            </a:xfrm>
            <a:custGeom>
              <a:avLst/>
              <a:gdLst/>
              <a:ahLst/>
              <a:cxnLst/>
              <a:rect l="l" t="t" r="r" b="b"/>
              <a:pathLst>
                <a:path w="23633" h="75593" extrusionOk="0">
                  <a:moveTo>
                    <a:pt x="0" y="0"/>
                  </a:moveTo>
                  <a:lnTo>
                    <a:pt x="0" y="75593"/>
                  </a:lnTo>
                  <a:lnTo>
                    <a:pt x="23633" y="75593"/>
                  </a:lnTo>
                  <a:cubicBezTo>
                    <a:pt x="23056" y="33659"/>
                    <a:pt x="12712" y="239"/>
                    <a:pt x="0"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7"/>
            <p:cNvSpPr/>
            <p:nvPr/>
          </p:nvSpPr>
          <p:spPr>
            <a:xfrm>
              <a:off x="1440600" y="197825"/>
              <a:ext cx="858875" cy="1889850"/>
            </a:xfrm>
            <a:custGeom>
              <a:avLst/>
              <a:gdLst/>
              <a:ahLst/>
              <a:cxnLst/>
              <a:rect l="l" t="t" r="r" b="b"/>
              <a:pathLst>
                <a:path w="34355" h="75594" extrusionOk="0">
                  <a:moveTo>
                    <a:pt x="0" y="1"/>
                  </a:moveTo>
                  <a:lnTo>
                    <a:pt x="0" y="75593"/>
                  </a:lnTo>
                  <a:lnTo>
                    <a:pt x="179" y="75593"/>
                  </a:lnTo>
                  <a:cubicBezTo>
                    <a:pt x="18560" y="75593"/>
                    <a:pt x="33539" y="42074"/>
                    <a:pt x="343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7"/>
            <p:cNvSpPr/>
            <p:nvPr/>
          </p:nvSpPr>
          <p:spPr>
            <a:xfrm>
              <a:off x="1440600" y="197825"/>
              <a:ext cx="644550" cy="1889850"/>
            </a:xfrm>
            <a:custGeom>
              <a:avLst/>
              <a:gdLst/>
              <a:ahLst/>
              <a:cxnLst/>
              <a:rect l="l" t="t" r="r" b="b"/>
              <a:pathLst>
                <a:path w="25782" h="75594" extrusionOk="0">
                  <a:moveTo>
                    <a:pt x="0" y="1"/>
                  </a:moveTo>
                  <a:lnTo>
                    <a:pt x="0" y="75593"/>
                  </a:lnTo>
                  <a:lnTo>
                    <a:pt x="139" y="75593"/>
                  </a:lnTo>
                  <a:cubicBezTo>
                    <a:pt x="13905" y="75593"/>
                    <a:pt x="25144" y="42074"/>
                    <a:pt x="25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7"/>
            <p:cNvSpPr/>
            <p:nvPr/>
          </p:nvSpPr>
          <p:spPr>
            <a:xfrm>
              <a:off x="1526125" y="471350"/>
              <a:ext cx="341675" cy="1616325"/>
            </a:xfrm>
            <a:custGeom>
              <a:avLst/>
              <a:gdLst/>
              <a:ahLst/>
              <a:cxnLst/>
              <a:rect l="l" t="t" r="r" b="b"/>
              <a:pathLst>
                <a:path w="13667" h="64653" extrusionOk="0">
                  <a:moveTo>
                    <a:pt x="5690" y="1"/>
                  </a:moveTo>
                  <a:cubicBezTo>
                    <a:pt x="5690" y="1"/>
                    <a:pt x="8177" y="38215"/>
                    <a:pt x="1" y="64652"/>
                  </a:cubicBezTo>
                  <a:cubicBezTo>
                    <a:pt x="13508" y="46788"/>
                    <a:pt x="13667" y="1"/>
                    <a:pt x="136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7"/>
            <p:cNvSpPr/>
            <p:nvPr/>
          </p:nvSpPr>
          <p:spPr>
            <a:xfrm>
              <a:off x="1440600" y="2105050"/>
              <a:ext cx="512750" cy="1889825"/>
            </a:xfrm>
            <a:custGeom>
              <a:avLst/>
              <a:gdLst/>
              <a:ahLst/>
              <a:cxnLst/>
              <a:rect l="l" t="t" r="r" b="b"/>
              <a:pathLst>
                <a:path w="20510" h="75593" extrusionOk="0">
                  <a:moveTo>
                    <a:pt x="0" y="0"/>
                  </a:moveTo>
                  <a:lnTo>
                    <a:pt x="0" y="75593"/>
                  </a:lnTo>
                  <a:lnTo>
                    <a:pt x="20509" y="75593"/>
                  </a:lnTo>
                  <a:cubicBezTo>
                    <a:pt x="20012" y="33659"/>
                    <a:pt x="11021" y="239"/>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7"/>
            <p:cNvSpPr/>
            <p:nvPr/>
          </p:nvSpPr>
          <p:spPr>
            <a:xfrm>
              <a:off x="1440600" y="2105050"/>
              <a:ext cx="384450" cy="1889825"/>
            </a:xfrm>
            <a:custGeom>
              <a:avLst/>
              <a:gdLst/>
              <a:ahLst/>
              <a:cxnLst/>
              <a:rect l="l" t="t" r="r" b="b"/>
              <a:pathLst>
                <a:path w="15378" h="75593" extrusionOk="0">
                  <a:moveTo>
                    <a:pt x="0" y="0"/>
                  </a:moveTo>
                  <a:lnTo>
                    <a:pt x="0" y="75593"/>
                  </a:lnTo>
                  <a:lnTo>
                    <a:pt x="15377" y="75593"/>
                  </a:lnTo>
                  <a:cubicBezTo>
                    <a:pt x="14999" y="33659"/>
                    <a:pt x="8256" y="239"/>
                    <a:pt x="0"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7"/>
            <p:cNvSpPr/>
            <p:nvPr/>
          </p:nvSpPr>
          <p:spPr>
            <a:xfrm>
              <a:off x="1440600" y="2197550"/>
              <a:ext cx="214850" cy="1797325"/>
            </a:xfrm>
            <a:custGeom>
              <a:avLst/>
              <a:gdLst/>
              <a:ahLst/>
              <a:cxnLst/>
              <a:rect l="l" t="t" r="r" b="b"/>
              <a:pathLst>
                <a:path w="8594" h="71893" extrusionOk="0">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7"/>
            <p:cNvSpPr/>
            <p:nvPr/>
          </p:nvSpPr>
          <p:spPr>
            <a:xfrm>
              <a:off x="1440600" y="2035925"/>
              <a:ext cx="214850" cy="206400"/>
            </a:xfrm>
            <a:custGeom>
              <a:avLst/>
              <a:gdLst/>
              <a:ahLst/>
              <a:cxnLst/>
              <a:rect l="l" t="t" r="r" b="b"/>
              <a:pathLst>
                <a:path w="8594" h="8256" extrusionOk="0">
                  <a:moveTo>
                    <a:pt x="0" y="0"/>
                  </a:moveTo>
                  <a:lnTo>
                    <a:pt x="0" y="7082"/>
                  </a:lnTo>
                  <a:lnTo>
                    <a:pt x="8594" y="8256"/>
                  </a:lnTo>
                  <a:lnTo>
                    <a:pt x="8594" y="27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 name="Google Shape;1049;p7"/>
          <p:cNvGrpSpPr/>
          <p:nvPr/>
        </p:nvGrpSpPr>
        <p:grpSpPr>
          <a:xfrm>
            <a:off x="-417858" y="-823150"/>
            <a:ext cx="9978772" cy="1382075"/>
            <a:chOff x="193475" y="-693375"/>
            <a:chExt cx="7221575" cy="1382075"/>
          </a:xfrm>
        </p:grpSpPr>
        <p:sp>
          <p:nvSpPr>
            <p:cNvPr id="1050" name="Google Shape;1050;p7"/>
            <p:cNvSpPr/>
            <p:nvPr/>
          </p:nvSpPr>
          <p:spPr>
            <a:xfrm>
              <a:off x="363575" y="384325"/>
              <a:ext cx="6883875" cy="304375"/>
            </a:xfrm>
            <a:custGeom>
              <a:avLst/>
              <a:gdLst/>
              <a:ahLst/>
              <a:cxnLst/>
              <a:rect l="l" t="t" r="r" b="b"/>
              <a:pathLst>
                <a:path w="275355" h="12175" extrusionOk="0">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7"/>
            <p:cNvSpPr/>
            <p:nvPr/>
          </p:nvSpPr>
          <p:spPr>
            <a:xfrm>
              <a:off x="363575" y="-634175"/>
              <a:ext cx="6695900" cy="1158775"/>
            </a:xfrm>
            <a:custGeom>
              <a:avLst/>
              <a:gdLst/>
              <a:ahLst/>
              <a:cxnLst/>
              <a:rect l="l" t="t" r="r" b="b"/>
              <a:pathLst>
                <a:path w="267836" h="46351" extrusionOk="0">
                  <a:moveTo>
                    <a:pt x="0" y="0"/>
                  </a:moveTo>
                  <a:lnTo>
                    <a:pt x="0" y="46350"/>
                  </a:lnTo>
                  <a:lnTo>
                    <a:pt x="267835" y="46350"/>
                  </a:lnTo>
                  <a:lnTo>
                    <a:pt x="267835"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7"/>
            <p:cNvSpPr/>
            <p:nvPr/>
          </p:nvSpPr>
          <p:spPr>
            <a:xfrm>
              <a:off x="363575" y="-634175"/>
              <a:ext cx="363050" cy="1194575"/>
            </a:xfrm>
            <a:custGeom>
              <a:avLst/>
              <a:gdLst/>
              <a:ahLst/>
              <a:cxnLst/>
              <a:rect l="l" t="t" r="r" b="b"/>
              <a:pathLst>
                <a:path w="14522" h="47783" extrusionOk="0">
                  <a:moveTo>
                    <a:pt x="0" y="0"/>
                  </a:moveTo>
                  <a:lnTo>
                    <a:pt x="0" y="47782"/>
                  </a:lnTo>
                  <a:lnTo>
                    <a:pt x="14522" y="47782"/>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7"/>
            <p:cNvSpPr/>
            <p:nvPr/>
          </p:nvSpPr>
          <p:spPr>
            <a:xfrm>
              <a:off x="434175" y="-634175"/>
              <a:ext cx="210900" cy="1194575"/>
            </a:xfrm>
            <a:custGeom>
              <a:avLst/>
              <a:gdLst/>
              <a:ahLst/>
              <a:cxnLst/>
              <a:rect l="l" t="t" r="r" b="b"/>
              <a:pathLst>
                <a:path w="8436" h="47783" extrusionOk="0">
                  <a:moveTo>
                    <a:pt x="1" y="0"/>
                  </a:moveTo>
                  <a:lnTo>
                    <a:pt x="1" y="47782"/>
                  </a:lnTo>
                  <a:lnTo>
                    <a:pt x="8435" y="47782"/>
                  </a:lnTo>
                  <a:lnTo>
                    <a:pt x="8435"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7"/>
            <p:cNvSpPr/>
            <p:nvPr/>
          </p:nvSpPr>
          <p:spPr>
            <a:xfrm>
              <a:off x="785300" y="-634175"/>
              <a:ext cx="351125" cy="1228900"/>
            </a:xfrm>
            <a:custGeom>
              <a:avLst/>
              <a:gdLst/>
              <a:ahLst/>
              <a:cxnLst/>
              <a:rect l="l" t="t" r="r" b="b"/>
              <a:pathLst>
                <a:path w="14045" h="49156" extrusionOk="0">
                  <a:moveTo>
                    <a:pt x="0" y="0"/>
                  </a:moveTo>
                  <a:lnTo>
                    <a:pt x="0" y="49155"/>
                  </a:lnTo>
                  <a:lnTo>
                    <a:pt x="14044" y="49155"/>
                  </a:lnTo>
                  <a:lnTo>
                    <a:pt x="14044"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7"/>
            <p:cNvSpPr/>
            <p:nvPr/>
          </p:nvSpPr>
          <p:spPr>
            <a:xfrm>
              <a:off x="867350" y="-634175"/>
              <a:ext cx="187025" cy="1228900"/>
            </a:xfrm>
            <a:custGeom>
              <a:avLst/>
              <a:gdLst/>
              <a:ahLst/>
              <a:cxnLst/>
              <a:rect l="l" t="t" r="r" b="b"/>
              <a:pathLst>
                <a:path w="7481" h="49156" extrusionOk="0">
                  <a:moveTo>
                    <a:pt x="0" y="0"/>
                  </a:moveTo>
                  <a:lnTo>
                    <a:pt x="0" y="49155"/>
                  </a:lnTo>
                  <a:lnTo>
                    <a:pt x="7480" y="49155"/>
                  </a:lnTo>
                  <a:lnTo>
                    <a:pt x="7480"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7"/>
            <p:cNvSpPr/>
            <p:nvPr/>
          </p:nvSpPr>
          <p:spPr>
            <a:xfrm>
              <a:off x="1195075" y="-634175"/>
              <a:ext cx="363075" cy="1194575"/>
            </a:xfrm>
            <a:custGeom>
              <a:avLst/>
              <a:gdLst/>
              <a:ahLst/>
              <a:cxnLst/>
              <a:rect l="l" t="t" r="r" b="b"/>
              <a:pathLst>
                <a:path w="14523" h="47783" extrusionOk="0">
                  <a:moveTo>
                    <a:pt x="1" y="0"/>
                  </a:moveTo>
                  <a:lnTo>
                    <a:pt x="1" y="47782"/>
                  </a:lnTo>
                  <a:lnTo>
                    <a:pt x="14522" y="47782"/>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7"/>
            <p:cNvSpPr/>
            <p:nvPr/>
          </p:nvSpPr>
          <p:spPr>
            <a:xfrm>
              <a:off x="1277150" y="-634175"/>
              <a:ext cx="198950" cy="1194575"/>
            </a:xfrm>
            <a:custGeom>
              <a:avLst/>
              <a:gdLst/>
              <a:ahLst/>
              <a:cxnLst/>
              <a:rect l="l" t="t" r="r" b="b"/>
              <a:pathLst>
                <a:path w="7958" h="47783" extrusionOk="0">
                  <a:moveTo>
                    <a:pt x="0" y="0"/>
                  </a:moveTo>
                  <a:lnTo>
                    <a:pt x="0" y="47782"/>
                  </a:lnTo>
                  <a:lnTo>
                    <a:pt x="7957" y="47782"/>
                  </a:lnTo>
                  <a:lnTo>
                    <a:pt x="7957"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7"/>
            <p:cNvSpPr/>
            <p:nvPr/>
          </p:nvSpPr>
          <p:spPr>
            <a:xfrm>
              <a:off x="1616300" y="-634175"/>
              <a:ext cx="363075" cy="1228900"/>
            </a:xfrm>
            <a:custGeom>
              <a:avLst/>
              <a:gdLst/>
              <a:ahLst/>
              <a:cxnLst/>
              <a:rect l="l" t="t" r="r" b="b"/>
              <a:pathLst>
                <a:path w="14523" h="49156" extrusionOk="0">
                  <a:moveTo>
                    <a:pt x="1" y="0"/>
                  </a:moveTo>
                  <a:lnTo>
                    <a:pt x="1" y="49155"/>
                  </a:lnTo>
                  <a:lnTo>
                    <a:pt x="14523" y="49155"/>
                  </a:lnTo>
                  <a:lnTo>
                    <a:pt x="14523"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7"/>
            <p:cNvSpPr/>
            <p:nvPr/>
          </p:nvSpPr>
          <p:spPr>
            <a:xfrm>
              <a:off x="1698375" y="-634175"/>
              <a:ext cx="210875" cy="1228900"/>
            </a:xfrm>
            <a:custGeom>
              <a:avLst/>
              <a:gdLst/>
              <a:ahLst/>
              <a:cxnLst/>
              <a:rect l="l" t="t" r="r" b="b"/>
              <a:pathLst>
                <a:path w="8435" h="49156" extrusionOk="0">
                  <a:moveTo>
                    <a:pt x="0" y="0"/>
                  </a:moveTo>
                  <a:lnTo>
                    <a:pt x="0" y="49155"/>
                  </a:lnTo>
                  <a:lnTo>
                    <a:pt x="8435" y="49155"/>
                  </a:lnTo>
                  <a:lnTo>
                    <a:pt x="8435"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7"/>
            <p:cNvSpPr/>
            <p:nvPr/>
          </p:nvSpPr>
          <p:spPr>
            <a:xfrm>
              <a:off x="2038025" y="-634175"/>
              <a:ext cx="351150" cy="1194575"/>
            </a:xfrm>
            <a:custGeom>
              <a:avLst/>
              <a:gdLst/>
              <a:ahLst/>
              <a:cxnLst/>
              <a:rect l="l" t="t" r="r" b="b"/>
              <a:pathLst>
                <a:path w="14046" h="47783" extrusionOk="0">
                  <a:moveTo>
                    <a:pt x="1" y="0"/>
                  </a:moveTo>
                  <a:lnTo>
                    <a:pt x="1" y="47782"/>
                  </a:lnTo>
                  <a:lnTo>
                    <a:pt x="14045" y="47782"/>
                  </a:lnTo>
                  <a:lnTo>
                    <a:pt x="14045"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7"/>
            <p:cNvSpPr/>
            <p:nvPr/>
          </p:nvSpPr>
          <p:spPr>
            <a:xfrm>
              <a:off x="2108150" y="-634175"/>
              <a:ext cx="198950" cy="1194575"/>
            </a:xfrm>
            <a:custGeom>
              <a:avLst/>
              <a:gdLst/>
              <a:ahLst/>
              <a:cxnLst/>
              <a:rect l="l" t="t" r="r" b="b"/>
              <a:pathLst>
                <a:path w="7958" h="47783" extrusionOk="0">
                  <a:moveTo>
                    <a:pt x="1" y="0"/>
                  </a:moveTo>
                  <a:lnTo>
                    <a:pt x="1" y="47782"/>
                  </a:lnTo>
                  <a:lnTo>
                    <a:pt x="7958" y="47782"/>
                  </a:lnTo>
                  <a:lnTo>
                    <a:pt x="7958"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7"/>
            <p:cNvSpPr/>
            <p:nvPr/>
          </p:nvSpPr>
          <p:spPr>
            <a:xfrm>
              <a:off x="2447825" y="-634175"/>
              <a:ext cx="363075" cy="1228900"/>
            </a:xfrm>
            <a:custGeom>
              <a:avLst/>
              <a:gdLst/>
              <a:ahLst/>
              <a:cxnLst/>
              <a:rect l="l" t="t" r="r" b="b"/>
              <a:pathLst>
                <a:path w="14523" h="49156" extrusionOk="0">
                  <a:moveTo>
                    <a:pt x="0" y="0"/>
                  </a:moveTo>
                  <a:lnTo>
                    <a:pt x="0" y="49155"/>
                  </a:lnTo>
                  <a:lnTo>
                    <a:pt x="14522" y="49155"/>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7"/>
            <p:cNvSpPr/>
            <p:nvPr/>
          </p:nvSpPr>
          <p:spPr>
            <a:xfrm>
              <a:off x="2529375" y="-634175"/>
              <a:ext cx="198950" cy="1228900"/>
            </a:xfrm>
            <a:custGeom>
              <a:avLst/>
              <a:gdLst/>
              <a:ahLst/>
              <a:cxnLst/>
              <a:rect l="l" t="t" r="r" b="b"/>
              <a:pathLst>
                <a:path w="7958" h="49156" extrusionOk="0">
                  <a:moveTo>
                    <a:pt x="1" y="0"/>
                  </a:moveTo>
                  <a:lnTo>
                    <a:pt x="1" y="49155"/>
                  </a:lnTo>
                  <a:lnTo>
                    <a:pt x="7958" y="49155"/>
                  </a:lnTo>
                  <a:lnTo>
                    <a:pt x="7958"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7"/>
            <p:cNvSpPr/>
            <p:nvPr/>
          </p:nvSpPr>
          <p:spPr>
            <a:xfrm>
              <a:off x="2892925" y="-634175"/>
              <a:ext cx="363075" cy="1194575"/>
            </a:xfrm>
            <a:custGeom>
              <a:avLst/>
              <a:gdLst/>
              <a:ahLst/>
              <a:cxnLst/>
              <a:rect l="l" t="t" r="r" b="b"/>
              <a:pathLst>
                <a:path w="14523" h="47783" extrusionOk="0">
                  <a:moveTo>
                    <a:pt x="0" y="0"/>
                  </a:moveTo>
                  <a:lnTo>
                    <a:pt x="0" y="47782"/>
                  </a:lnTo>
                  <a:lnTo>
                    <a:pt x="14522" y="47782"/>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7"/>
            <p:cNvSpPr/>
            <p:nvPr/>
          </p:nvSpPr>
          <p:spPr>
            <a:xfrm>
              <a:off x="2973975" y="-634175"/>
              <a:ext cx="210900" cy="1194575"/>
            </a:xfrm>
            <a:custGeom>
              <a:avLst/>
              <a:gdLst/>
              <a:ahLst/>
              <a:cxnLst/>
              <a:rect l="l" t="t" r="r" b="b"/>
              <a:pathLst>
                <a:path w="8436" h="47783" extrusionOk="0">
                  <a:moveTo>
                    <a:pt x="1" y="0"/>
                  </a:moveTo>
                  <a:lnTo>
                    <a:pt x="1" y="47782"/>
                  </a:lnTo>
                  <a:lnTo>
                    <a:pt x="8435" y="47782"/>
                  </a:lnTo>
                  <a:lnTo>
                    <a:pt x="8435"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
            <p:cNvSpPr/>
            <p:nvPr/>
          </p:nvSpPr>
          <p:spPr>
            <a:xfrm>
              <a:off x="3325600" y="-634175"/>
              <a:ext cx="374500" cy="1228900"/>
            </a:xfrm>
            <a:custGeom>
              <a:avLst/>
              <a:gdLst/>
              <a:ahLst/>
              <a:cxnLst/>
              <a:rect l="l" t="t" r="r" b="b"/>
              <a:pathLst>
                <a:path w="14980" h="49156" extrusionOk="0">
                  <a:moveTo>
                    <a:pt x="0" y="0"/>
                  </a:moveTo>
                  <a:lnTo>
                    <a:pt x="0" y="49155"/>
                  </a:lnTo>
                  <a:lnTo>
                    <a:pt x="14979" y="49155"/>
                  </a:lnTo>
                  <a:lnTo>
                    <a:pt x="14979"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7"/>
            <p:cNvSpPr/>
            <p:nvPr/>
          </p:nvSpPr>
          <p:spPr>
            <a:xfrm>
              <a:off x="3407650" y="-634175"/>
              <a:ext cx="210375" cy="1228900"/>
            </a:xfrm>
            <a:custGeom>
              <a:avLst/>
              <a:gdLst/>
              <a:ahLst/>
              <a:cxnLst/>
              <a:rect l="l" t="t" r="r" b="b"/>
              <a:pathLst>
                <a:path w="8415" h="49156" extrusionOk="0">
                  <a:moveTo>
                    <a:pt x="0" y="0"/>
                  </a:moveTo>
                  <a:lnTo>
                    <a:pt x="0" y="49155"/>
                  </a:lnTo>
                  <a:lnTo>
                    <a:pt x="8415" y="49155"/>
                  </a:lnTo>
                  <a:lnTo>
                    <a:pt x="8415"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7"/>
            <p:cNvSpPr/>
            <p:nvPr/>
          </p:nvSpPr>
          <p:spPr>
            <a:xfrm>
              <a:off x="3770675" y="-634175"/>
              <a:ext cx="385950" cy="1194575"/>
            </a:xfrm>
            <a:custGeom>
              <a:avLst/>
              <a:gdLst/>
              <a:ahLst/>
              <a:cxnLst/>
              <a:rect l="l" t="t" r="r" b="b"/>
              <a:pathLst>
                <a:path w="15438" h="47783" extrusionOk="0">
                  <a:moveTo>
                    <a:pt x="1" y="0"/>
                  </a:moveTo>
                  <a:lnTo>
                    <a:pt x="1" y="47782"/>
                  </a:lnTo>
                  <a:lnTo>
                    <a:pt x="15438" y="47782"/>
                  </a:lnTo>
                  <a:lnTo>
                    <a:pt x="15438"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7"/>
            <p:cNvSpPr/>
            <p:nvPr/>
          </p:nvSpPr>
          <p:spPr>
            <a:xfrm>
              <a:off x="3864175" y="-634175"/>
              <a:ext cx="198950" cy="1194575"/>
            </a:xfrm>
            <a:custGeom>
              <a:avLst/>
              <a:gdLst/>
              <a:ahLst/>
              <a:cxnLst/>
              <a:rect l="l" t="t" r="r" b="b"/>
              <a:pathLst>
                <a:path w="7958" h="47783" extrusionOk="0">
                  <a:moveTo>
                    <a:pt x="1" y="0"/>
                  </a:moveTo>
                  <a:lnTo>
                    <a:pt x="1" y="47782"/>
                  </a:lnTo>
                  <a:lnTo>
                    <a:pt x="7958" y="47782"/>
                  </a:lnTo>
                  <a:lnTo>
                    <a:pt x="7958"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7"/>
            <p:cNvSpPr/>
            <p:nvPr/>
          </p:nvSpPr>
          <p:spPr>
            <a:xfrm>
              <a:off x="4226725" y="-634175"/>
              <a:ext cx="363075" cy="1228900"/>
            </a:xfrm>
            <a:custGeom>
              <a:avLst/>
              <a:gdLst/>
              <a:ahLst/>
              <a:cxnLst/>
              <a:rect l="l" t="t" r="r" b="b"/>
              <a:pathLst>
                <a:path w="14523" h="49156" extrusionOk="0">
                  <a:moveTo>
                    <a:pt x="1" y="0"/>
                  </a:moveTo>
                  <a:lnTo>
                    <a:pt x="1" y="49155"/>
                  </a:lnTo>
                  <a:lnTo>
                    <a:pt x="14522" y="49155"/>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7"/>
            <p:cNvSpPr/>
            <p:nvPr/>
          </p:nvSpPr>
          <p:spPr>
            <a:xfrm>
              <a:off x="4308775" y="-634175"/>
              <a:ext cx="187025" cy="1228900"/>
            </a:xfrm>
            <a:custGeom>
              <a:avLst/>
              <a:gdLst/>
              <a:ahLst/>
              <a:cxnLst/>
              <a:rect l="l" t="t" r="r" b="b"/>
              <a:pathLst>
                <a:path w="7481" h="49156" extrusionOk="0">
                  <a:moveTo>
                    <a:pt x="1" y="0"/>
                  </a:moveTo>
                  <a:lnTo>
                    <a:pt x="1" y="49155"/>
                  </a:lnTo>
                  <a:lnTo>
                    <a:pt x="7481" y="49155"/>
                  </a:lnTo>
                  <a:lnTo>
                    <a:pt x="7481"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7"/>
            <p:cNvSpPr/>
            <p:nvPr/>
          </p:nvSpPr>
          <p:spPr>
            <a:xfrm>
              <a:off x="4671825" y="-634175"/>
              <a:ext cx="363075" cy="1194575"/>
            </a:xfrm>
            <a:custGeom>
              <a:avLst/>
              <a:gdLst/>
              <a:ahLst/>
              <a:cxnLst/>
              <a:rect l="l" t="t" r="r" b="b"/>
              <a:pathLst>
                <a:path w="14523" h="47783" extrusionOk="0">
                  <a:moveTo>
                    <a:pt x="1" y="0"/>
                  </a:moveTo>
                  <a:lnTo>
                    <a:pt x="1" y="47782"/>
                  </a:lnTo>
                  <a:lnTo>
                    <a:pt x="14522" y="47782"/>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7"/>
            <p:cNvSpPr/>
            <p:nvPr/>
          </p:nvSpPr>
          <p:spPr>
            <a:xfrm>
              <a:off x="4741950" y="-634175"/>
              <a:ext cx="210875" cy="1194575"/>
            </a:xfrm>
            <a:custGeom>
              <a:avLst/>
              <a:gdLst/>
              <a:ahLst/>
              <a:cxnLst/>
              <a:rect l="l" t="t" r="r" b="b"/>
              <a:pathLst>
                <a:path w="8435" h="47783" extrusionOk="0">
                  <a:moveTo>
                    <a:pt x="0" y="0"/>
                  </a:moveTo>
                  <a:lnTo>
                    <a:pt x="0" y="47782"/>
                  </a:lnTo>
                  <a:lnTo>
                    <a:pt x="8435" y="47782"/>
                  </a:lnTo>
                  <a:lnTo>
                    <a:pt x="8435"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7"/>
            <p:cNvSpPr/>
            <p:nvPr/>
          </p:nvSpPr>
          <p:spPr>
            <a:xfrm>
              <a:off x="5116425" y="-634175"/>
              <a:ext cx="363075" cy="1228900"/>
            </a:xfrm>
            <a:custGeom>
              <a:avLst/>
              <a:gdLst/>
              <a:ahLst/>
              <a:cxnLst/>
              <a:rect l="l" t="t" r="r" b="b"/>
              <a:pathLst>
                <a:path w="14523" h="49156" extrusionOk="0">
                  <a:moveTo>
                    <a:pt x="1" y="0"/>
                  </a:moveTo>
                  <a:lnTo>
                    <a:pt x="1" y="49155"/>
                  </a:lnTo>
                  <a:lnTo>
                    <a:pt x="14522" y="49155"/>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7"/>
            <p:cNvSpPr/>
            <p:nvPr/>
          </p:nvSpPr>
          <p:spPr>
            <a:xfrm>
              <a:off x="5198475" y="-634175"/>
              <a:ext cx="198950" cy="1228900"/>
            </a:xfrm>
            <a:custGeom>
              <a:avLst/>
              <a:gdLst/>
              <a:ahLst/>
              <a:cxnLst/>
              <a:rect l="l" t="t" r="r" b="b"/>
              <a:pathLst>
                <a:path w="7958" h="49156" extrusionOk="0">
                  <a:moveTo>
                    <a:pt x="1" y="0"/>
                  </a:moveTo>
                  <a:lnTo>
                    <a:pt x="1" y="49155"/>
                  </a:lnTo>
                  <a:lnTo>
                    <a:pt x="7958" y="49155"/>
                  </a:lnTo>
                  <a:lnTo>
                    <a:pt x="7958"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7"/>
            <p:cNvSpPr/>
            <p:nvPr/>
          </p:nvSpPr>
          <p:spPr>
            <a:xfrm>
              <a:off x="5549600" y="-634175"/>
              <a:ext cx="375000" cy="1228900"/>
            </a:xfrm>
            <a:custGeom>
              <a:avLst/>
              <a:gdLst/>
              <a:ahLst/>
              <a:cxnLst/>
              <a:rect l="l" t="t" r="r" b="b"/>
              <a:pathLst>
                <a:path w="15000" h="49156" extrusionOk="0">
                  <a:moveTo>
                    <a:pt x="0" y="0"/>
                  </a:moveTo>
                  <a:lnTo>
                    <a:pt x="0" y="49155"/>
                  </a:lnTo>
                  <a:lnTo>
                    <a:pt x="14999" y="49155"/>
                  </a:lnTo>
                  <a:lnTo>
                    <a:pt x="14999"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7"/>
            <p:cNvSpPr/>
            <p:nvPr/>
          </p:nvSpPr>
          <p:spPr>
            <a:xfrm>
              <a:off x="5631650" y="-634175"/>
              <a:ext cx="198950" cy="1228900"/>
            </a:xfrm>
            <a:custGeom>
              <a:avLst/>
              <a:gdLst/>
              <a:ahLst/>
              <a:cxnLst/>
              <a:rect l="l" t="t" r="r" b="b"/>
              <a:pathLst>
                <a:path w="7958" h="49156" extrusionOk="0">
                  <a:moveTo>
                    <a:pt x="0" y="0"/>
                  </a:moveTo>
                  <a:lnTo>
                    <a:pt x="0" y="49155"/>
                  </a:lnTo>
                  <a:lnTo>
                    <a:pt x="7957" y="49155"/>
                  </a:lnTo>
                  <a:lnTo>
                    <a:pt x="7957"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7"/>
            <p:cNvSpPr/>
            <p:nvPr/>
          </p:nvSpPr>
          <p:spPr>
            <a:xfrm>
              <a:off x="6006625" y="-634175"/>
              <a:ext cx="363075" cy="1194575"/>
            </a:xfrm>
            <a:custGeom>
              <a:avLst/>
              <a:gdLst/>
              <a:ahLst/>
              <a:cxnLst/>
              <a:rect l="l" t="t" r="r" b="b"/>
              <a:pathLst>
                <a:path w="14523" h="47783" extrusionOk="0">
                  <a:moveTo>
                    <a:pt x="0" y="0"/>
                  </a:moveTo>
                  <a:lnTo>
                    <a:pt x="0" y="47782"/>
                  </a:lnTo>
                  <a:lnTo>
                    <a:pt x="14522" y="47782"/>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7"/>
            <p:cNvSpPr/>
            <p:nvPr/>
          </p:nvSpPr>
          <p:spPr>
            <a:xfrm>
              <a:off x="6076750" y="-634175"/>
              <a:ext cx="210875" cy="1194575"/>
            </a:xfrm>
            <a:custGeom>
              <a:avLst/>
              <a:gdLst/>
              <a:ahLst/>
              <a:cxnLst/>
              <a:rect l="l" t="t" r="r" b="b"/>
              <a:pathLst>
                <a:path w="8435" h="47783" extrusionOk="0">
                  <a:moveTo>
                    <a:pt x="0" y="0"/>
                  </a:moveTo>
                  <a:lnTo>
                    <a:pt x="0" y="47782"/>
                  </a:lnTo>
                  <a:lnTo>
                    <a:pt x="8435" y="47782"/>
                  </a:lnTo>
                  <a:lnTo>
                    <a:pt x="8435"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7"/>
            <p:cNvSpPr/>
            <p:nvPr/>
          </p:nvSpPr>
          <p:spPr>
            <a:xfrm>
              <a:off x="6451225" y="-634175"/>
              <a:ext cx="351125" cy="1228900"/>
            </a:xfrm>
            <a:custGeom>
              <a:avLst/>
              <a:gdLst/>
              <a:ahLst/>
              <a:cxnLst/>
              <a:rect l="l" t="t" r="r" b="b"/>
              <a:pathLst>
                <a:path w="14045" h="49156" extrusionOk="0">
                  <a:moveTo>
                    <a:pt x="1" y="0"/>
                  </a:moveTo>
                  <a:lnTo>
                    <a:pt x="1" y="49155"/>
                  </a:lnTo>
                  <a:lnTo>
                    <a:pt x="14045" y="49155"/>
                  </a:lnTo>
                  <a:lnTo>
                    <a:pt x="14045"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7"/>
            <p:cNvSpPr/>
            <p:nvPr/>
          </p:nvSpPr>
          <p:spPr>
            <a:xfrm>
              <a:off x="6532775" y="-634175"/>
              <a:ext cx="187525" cy="1228900"/>
            </a:xfrm>
            <a:custGeom>
              <a:avLst/>
              <a:gdLst/>
              <a:ahLst/>
              <a:cxnLst/>
              <a:rect l="l" t="t" r="r" b="b"/>
              <a:pathLst>
                <a:path w="7501" h="49156" extrusionOk="0">
                  <a:moveTo>
                    <a:pt x="1" y="0"/>
                  </a:moveTo>
                  <a:lnTo>
                    <a:pt x="1" y="49155"/>
                  </a:lnTo>
                  <a:lnTo>
                    <a:pt x="7501" y="49155"/>
                  </a:lnTo>
                  <a:lnTo>
                    <a:pt x="7501"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7"/>
            <p:cNvSpPr/>
            <p:nvPr/>
          </p:nvSpPr>
          <p:spPr>
            <a:xfrm>
              <a:off x="6884400" y="-634175"/>
              <a:ext cx="363050" cy="1194575"/>
            </a:xfrm>
            <a:custGeom>
              <a:avLst/>
              <a:gdLst/>
              <a:ahLst/>
              <a:cxnLst/>
              <a:rect l="l" t="t" r="r" b="b"/>
              <a:pathLst>
                <a:path w="14522" h="47783" extrusionOk="0">
                  <a:moveTo>
                    <a:pt x="0" y="0"/>
                  </a:moveTo>
                  <a:lnTo>
                    <a:pt x="0" y="47782"/>
                  </a:lnTo>
                  <a:lnTo>
                    <a:pt x="14522" y="47782"/>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7"/>
            <p:cNvSpPr/>
            <p:nvPr/>
          </p:nvSpPr>
          <p:spPr>
            <a:xfrm>
              <a:off x="6978375" y="-634175"/>
              <a:ext cx="198950" cy="1194575"/>
            </a:xfrm>
            <a:custGeom>
              <a:avLst/>
              <a:gdLst/>
              <a:ahLst/>
              <a:cxnLst/>
              <a:rect l="l" t="t" r="r" b="b"/>
              <a:pathLst>
                <a:path w="7958" h="47783" extrusionOk="0">
                  <a:moveTo>
                    <a:pt x="1" y="0"/>
                  </a:moveTo>
                  <a:lnTo>
                    <a:pt x="1" y="47782"/>
                  </a:lnTo>
                  <a:lnTo>
                    <a:pt x="7958" y="47782"/>
                  </a:lnTo>
                  <a:lnTo>
                    <a:pt x="7958"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7"/>
            <p:cNvSpPr/>
            <p:nvPr/>
          </p:nvSpPr>
          <p:spPr>
            <a:xfrm>
              <a:off x="211400" y="-634175"/>
              <a:ext cx="7094250" cy="25"/>
            </a:xfrm>
            <a:custGeom>
              <a:avLst/>
              <a:gdLst/>
              <a:ahLst/>
              <a:cxnLst/>
              <a:rect l="l" t="t" r="r" b="b"/>
              <a:pathLst>
                <a:path w="283770" h="1" fill="none" extrusionOk="0">
                  <a:moveTo>
                    <a:pt x="0" y="0"/>
                  </a:moveTo>
                  <a:lnTo>
                    <a:pt x="283769" y="0"/>
                  </a:lnTo>
                </a:path>
              </a:pathLst>
            </a:custGeom>
            <a:noFill/>
            <a:ln w="46750" cap="flat" cmpd="sng">
              <a:solidFill>
                <a:srgbClr val="FFB726"/>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
            <p:cNvSpPr/>
            <p:nvPr/>
          </p:nvSpPr>
          <p:spPr>
            <a:xfrm>
              <a:off x="7287225" y="-693375"/>
              <a:ext cx="127825" cy="128350"/>
            </a:xfrm>
            <a:custGeom>
              <a:avLst/>
              <a:gdLst/>
              <a:ahLst/>
              <a:cxnLst/>
              <a:rect l="l" t="t" r="r" b="b"/>
              <a:pathLst>
                <a:path w="5113" h="5134" extrusionOk="0">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7"/>
            <p:cNvSpPr/>
            <p:nvPr/>
          </p:nvSpPr>
          <p:spPr>
            <a:xfrm>
              <a:off x="193475" y="-693375"/>
              <a:ext cx="128350" cy="128350"/>
            </a:xfrm>
            <a:custGeom>
              <a:avLst/>
              <a:gdLst/>
              <a:ahLst/>
              <a:cxnLst/>
              <a:rect l="l" t="t" r="r" b="b"/>
              <a:pathLst>
                <a:path w="5134" h="5134" extrusionOk="0">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 name="Google Shape;1087;p7"/>
          <p:cNvGrpSpPr/>
          <p:nvPr/>
        </p:nvGrpSpPr>
        <p:grpSpPr>
          <a:xfrm>
            <a:off x="-20" y="4613271"/>
            <a:ext cx="9143683" cy="1629094"/>
            <a:chOff x="429225" y="4417075"/>
            <a:chExt cx="6749600" cy="1202550"/>
          </a:xfrm>
        </p:grpSpPr>
        <p:sp>
          <p:nvSpPr>
            <p:cNvPr id="1088" name="Google Shape;1088;p7"/>
            <p:cNvSpPr/>
            <p:nvPr/>
          </p:nvSpPr>
          <p:spPr>
            <a:xfrm>
              <a:off x="1901275" y="5022325"/>
              <a:ext cx="3806000" cy="502300"/>
            </a:xfrm>
            <a:custGeom>
              <a:avLst/>
              <a:gdLst/>
              <a:ahLst/>
              <a:cxnLst/>
              <a:rect l="l" t="t" r="r" b="b"/>
              <a:pathLst>
                <a:path w="152240" h="20092" extrusionOk="0">
                  <a:moveTo>
                    <a:pt x="0" y="0"/>
                  </a:moveTo>
                  <a:lnTo>
                    <a:pt x="0" y="20092"/>
                  </a:lnTo>
                  <a:lnTo>
                    <a:pt x="152239" y="20092"/>
                  </a:lnTo>
                  <a:lnTo>
                    <a:pt x="152239" y="0"/>
                  </a:lnTo>
                  <a:close/>
                </a:path>
              </a:pathLst>
            </a:custGeom>
            <a:solidFill>
              <a:srgbClr val="C3CA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
            <p:cNvSpPr/>
            <p:nvPr/>
          </p:nvSpPr>
          <p:spPr>
            <a:xfrm>
              <a:off x="429225" y="4417075"/>
              <a:ext cx="650000" cy="553050"/>
            </a:xfrm>
            <a:custGeom>
              <a:avLst/>
              <a:gdLst/>
              <a:ahLst/>
              <a:cxnLst/>
              <a:rect l="l" t="t" r="r" b="b"/>
              <a:pathLst>
                <a:path w="26000" h="22122" extrusionOk="0">
                  <a:moveTo>
                    <a:pt x="6465" y="1"/>
                  </a:moveTo>
                  <a:cubicBezTo>
                    <a:pt x="2884" y="1"/>
                    <a:pt x="0" y="2905"/>
                    <a:pt x="0" y="6466"/>
                  </a:cubicBezTo>
                  <a:lnTo>
                    <a:pt x="0" y="22121"/>
                  </a:lnTo>
                  <a:lnTo>
                    <a:pt x="26000" y="22121"/>
                  </a:lnTo>
                  <a:lnTo>
                    <a:pt x="26000" y="6466"/>
                  </a:lnTo>
                  <a:cubicBezTo>
                    <a:pt x="26000" y="2885"/>
                    <a:pt x="23095" y="1"/>
                    <a:pt x="19535"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7"/>
            <p:cNvSpPr/>
            <p:nvPr/>
          </p:nvSpPr>
          <p:spPr>
            <a:xfrm>
              <a:off x="429700" y="4449400"/>
              <a:ext cx="612725" cy="520725"/>
            </a:xfrm>
            <a:custGeom>
              <a:avLst/>
              <a:gdLst/>
              <a:ahLst/>
              <a:cxnLst/>
              <a:rect l="l" t="t" r="r" b="b"/>
              <a:pathLst>
                <a:path w="24509" h="20829" extrusionOk="0">
                  <a:moveTo>
                    <a:pt x="6088" y="1"/>
                  </a:moveTo>
                  <a:cubicBezTo>
                    <a:pt x="2726" y="1"/>
                    <a:pt x="1" y="2726"/>
                    <a:pt x="1" y="6088"/>
                  </a:cubicBezTo>
                  <a:lnTo>
                    <a:pt x="1" y="20828"/>
                  </a:lnTo>
                  <a:lnTo>
                    <a:pt x="24509" y="20828"/>
                  </a:lnTo>
                  <a:lnTo>
                    <a:pt x="24509" y="6088"/>
                  </a:lnTo>
                  <a:cubicBezTo>
                    <a:pt x="24509" y="2726"/>
                    <a:pt x="21783" y="1"/>
                    <a:pt x="18422"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7"/>
            <p:cNvSpPr/>
            <p:nvPr/>
          </p:nvSpPr>
          <p:spPr>
            <a:xfrm>
              <a:off x="944925" y="4650825"/>
              <a:ext cx="134300" cy="319300"/>
            </a:xfrm>
            <a:custGeom>
              <a:avLst/>
              <a:gdLst/>
              <a:ahLst/>
              <a:cxnLst/>
              <a:rect l="l" t="t" r="r" b="b"/>
              <a:pathLst>
                <a:path w="5372" h="12772" extrusionOk="0">
                  <a:moveTo>
                    <a:pt x="5372" y="0"/>
                  </a:moveTo>
                  <a:cubicBezTo>
                    <a:pt x="5089" y="1009"/>
                    <a:pt x="4907" y="1390"/>
                    <a:pt x="4548" y="1390"/>
                  </a:cubicBezTo>
                  <a:cubicBezTo>
                    <a:pt x="4376" y="1390"/>
                    <a:pt x="4164" y="1302"/>
                    <a:pt x="3880" y="1154"/>
                  </a:cubicBezTo>
                  <a:lnTo>
                    <a:pt x="1" y="12771"/>
                  </a:lnTo>
                  <a:lnTo>
                    <a:pt x="5372" y="12771"/>
                  </a:lnTo>
                  <a:lnTo>
                    <a:pt x="5372"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7"/>
            <p:cNvSpPr/>
            <p:nvPr/>
          </p:nvSpPr>
          <p:spPr>
            <a:xfrm>
              <a:off x="429700" y="4488200"/>
              <a:ext cx="612225" cy="481925"/>
            </a:xfrm>
            <a:custGeom>
              <a:avLst/>
              <a:gdLst/>
              <a:ahLst/>
              <a:cxnLst/>
              <a:rect l="l" t="t" r="r" b="b"/>
              <a:pathLst>
                <a:path w="24489" h="19277" extrusionOk="0">
                  <a:moveTo>
                    <a:pt x="2010" y="0"/>
                  </a:moveTo>
                  <a:cubicBezTo>
                    <a:pt x="777" y="1134"/>
                    <a:pt x="1" y="2706"/>
                    <a:pt x="1" y="4536"/>
                  </a:cubicBezTo>
                  <a:lnTo>
                    <a:pt x="1" y="19276"/>
                  </a:lnTo>
                  <a:lnTo>
                    <a:pt x="24489" y="19276"/>
                  </a:lnTo>
                  <a:lnTo>
                    <a:pt x="24489" y="7659"/>
                  </a:lnTo>
                  <a:cubicBezTo>
                    <a:pt x="20033" y="5709"/>
                    <a:pt x="14881" y="5570"/>
                    <a:pt x="10166" y="4158"/>
                  </a:cubicBezTo>
                  <a:cubicBezTo>
                    <a:pt x="7242" y="3263"/>
                    <a:pt x="4477" y="1850"/>
                    <a:pt x="2010" y="0"/>
                  </a:cubicBezTo>
                  <a:close/>
                </a:path>
              </a:pathLst>
            </a:custGeom>
            <a:solidFill>
              <a:srgbClr val="45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7"/>
            <p:cNvSpPr/>
            <p:nvPr/>
          </p:nvSpPr>
          <p:spPr>
            <a:xfrm>
              <a:off x="430200" y="4449400"/>
              <a:ext cx="612225" cy="520725"/>
            </a:xfrm>
            <a:custGeom>
              <a:avLst/>
              <a:gdLst/>
              <a:ahLst/>
              <a:cxnLst/>
              <a:rect l="l" t="t" r="r" b="b"/>
              <a:pathLst>
                <a:path w="24489" h="20829" extrusionOk="0">
                  <a:moveTo>
                    <a:pt x="6068" y="1"/>
                  </a:moveTo>
                  <a:cubicBezTo>
                    <a:pt x="2706" y="1"/>
                    <a:pt x="1" y="2726"/>
                    <a:pt x="1" y="6088"/>
                  </a:cubicBezTo>
                  <a:lnTo>
                    <a:pt x="1" y="6207"/>
                  </a:lnTo>
                  <a:cubicBezTo>
                    <a:pt x="1" y="2885"/>
                    <a:pt x="2706" y="160"/>
                    <a:pt x="6028" y="160"/>
                  </a:cubicBezTo>
                  <a:lnTo>
                    <a:pt x="18262" y="160"/>
                  </a:lnTo>
                  <a:cubicBezTo>
                    <a:pt x="21584" y="160"/>
                    <a:pt x="24270" y="2885"/>
                    <a:pt x="24270" y="6207"/>
                  </a:cubicBezTo>
                  <a:lnTo>
                    <a:pt x="24270" y="20828"/>
                  </a:lnTo>
                  <a:lnTo>
                    <a:pt x="24489" y="20828"/>
                  </a:lnTo>
                  <a:lnTo>
                    <a:pt x="24489" y="6088"/>
                  </a:lnTo>
                  <a:cubicBezTo>
                    <a:pt x="24469" y="2726"/>
                    <a:pt x="21763" y="1"/>
                    <a:pt x="18402"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7"/>
            <p:cNvSpPr/>
            <p:nvPr/>
          </p:nvSpPr>
          <p:spPr>
            <a:xfrm>
              <a:off x="1191600" y="4417075"/>
              <a:ext cx="650525" cy="553050"/>
            </a:xfrm>
            <a:custGeom>
              <a:avLst/>
              <a:gdLst/>
              <a:ahLst/>
              <a:cxnLst/>
              <a:rect l="l" t="t" r="r" b="b"/>
              <a:pathLst>
                <a:path w="26021" h="22122" extrusionOk="0">
                  <a:moveTo>
                    <a:pt x="6466" y="1"/>
                  </a:moveTo>
                  <a:cubicBezTo>
                    <a:pt x="2885" y="1"/>
                    <a:pt x="1" y="2905"/>
                    <a:pt x="1" y="6466"/>
                  </a:cubicBezTo>
                  <a:lnTo>
                    <a:pt x="1" y="22121"/>
                  </a:lnTo>
                  <a:lnTo>
                    <a:pt x="26020" y="22121"/>
                  </a:lnTo>
                  <a:lnTo>
                    <a:pt x="26020" y="6466"/>
                  </a:lnTo>
                  <a:cubicBezTo>
                    <a:pt x="26020" y="2885"/>
                    <a:pt x="23116" y="1"/>
                    <a:pt x="1955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7"/>
            <p:cNvSpPr/>
            <p:nvPr/>
          </p:nvSpPr>
          <p:spPr>
            <a:xfrm>
              <a:off x="1192600" y="4449400"/>
              <a:ext cx="612725" cy="520725"/>
            </a:xfrm>
            <a:custGeom>
              <a:avLst/>
              <a:gdLst/>
              <a:ahLst/>
              <a:cxnLst/>
              <a:rect l="l" t="t" r="r" b="b"/>
              <a:pathLst>
                <a:path w="24509" h="20829" extrusionOk="0">
                  <a:moveTo>
                    <a:pt x="6087"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7"/>
            <p:cNvSpPr/>
            <p:nvPr/>
          </p:nvSpPr>
          <p:spPr>
            <a:xfrm>
              <a:off x="1707825" y="4650825"/>
              <a:ext cx="134300" cy="319300"/>
            </a:xfrm>
            <a:custGeom>
              <a:avLst/>
              <a:gdLst/>
              <a:ahLst/>
              <a:cxnLst/>
              <a:rect l="l" t="t" r="r" b="b"/>
              <a:pathLst>
                <a:path w="5372" h="12772" extrusionOk="0">
                  <a:moveTo>
                    <a:pt x="5371" y="0"/>
                  </a:moveTo>
                  <a:cubicBezTo>
                    <a:pt x="5089" y="1009"/>
                    <a:pt x="4906" y="1390"/>
                    <a:pt x="4548" y="1390"/>
                  </a:cubicBezTo>
                  <a:cubicBezTo>
                    <a:pt x="4376" y="1390"/>
                    <a:pt x="4163" y="1302"/>
                    <a:pt x="3879" y="1154"/>
                  </a:cubicBezTo>
                  <a:lnTo>
                    <a:pt x="0" y="12771"/>
                  </a:lnTo>
                  <a:lnTo>
                    <a:pt x="5371" y="12771"/>
                  </a:lnTo>
                  <a:lnTo>
                    <a:pt x="5371"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
            <p:cNvSpPr/>
            <p:nvPr/>
          </p:nvSpPr>
          <p:spPr>
            <a:xfrm>
              <a:off x="1192600" y="4488200"/>
              <a:ext cx="612225" cy="481925"/>
            </a:xfrm>
            <a:custGeom>
              <a:avLst/>
              <a:gdLst/>
              <a:ahLst/>
              <a:cxnLst/>
              <a:rect l="l" t="t" r="r" b="b"/>
              <a:pathLst>
                <a:path w="24489" h="19277" extrusionOk="0">
                  <a:moveTo>
                    <a:pt x="2009" y="0"/>
                  </a:moveTo>
                  <a:cubicBezTo>
                    <a:pt x="756" y="1134"/>
                    <a:pt x="0" y="2706"/>
                    <a:pt x="0" y="4536"/>
                  </a:cubicBezTo>
                  <a:lnTo>
                    <a:pt x="0" y="19276"/>
                  </a:lnTo>
                  <a:lnTo>
                    <a:pt x="24488" y="19276"/>
                  </a:lnTo>
                  <a:lnTo>
                    <a:pt x="24488" y="7659"/>
                  </a:lnTo>
                  <a:cubicBezTo>
                    <a:pt x="20032" y="5709"/>
                    <a:pt x="14860" y="5570"/>
                    <a:pt x="10165" y="4158"/>
                  </a:cubicBezTo>
                  <a:cubicBezTo>
                    <a:pt x="7221" y="3263"/>
                    <a:pt x="4476" y="1850"/>
                    <a:pt x="2009"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7"/>
            <p:cNvSpPr/>
            <p:nvPr/>
          </p:nvSpPr>
          <p:spPr>
            <a:xfrm>
              <a:off x="1192600" y="4449400"/>
              <a:ext cx="612225" cy="520725"/>
            </a:xfrm>
            <a:custGeom>
              <a:avLst/>
              <a:gdLst/>
              <a:ahLst/>
              <a:cxnLst/>
              <a:rect l="l" t="t" r="r" b="b"/>
              <a:pathLst>
                <a:path w="24489" h="20829" extrusionOk="0">
                  <a:moveTo>
                    <a:pt x="6068" y="1"/>
                  </a:moveTo>
                  <a:cubicBezTo>
                    <a:pt x="2706" y="1"/>
                    <a:pt x="0" y="2726"/>
                    <a:pt x="0" y="6088"/>
                  </a:cubicBezTo>
                  <a:lnTo>
                    <a:pt x="0" y="6207"/>
                  </a:lnTo>
                  <a:cubicBezTo>
                    <a:pt x="0" y="2885"/>
                    <a:pt x="2706" y="160"/>
                    <a:pt x="6008" y="160"/>
                  </a:cubicBezTo>
                  <a:lnTo>
                    <a:pt x="18242" y="160"/>
                  </a:lnTo>
                  <a:cubicBezTo>
                    <a:pt x="21584" y="160"/>
                    <a:pt x="24269" y="2885"/>
                    <a:pt x="24269" y="6207"/>
                  </a:cubicBezTo>
                  <a:lnTo>
                    <a:pt x="24269" y="20828"/>
                  </a:lnTo>
                  <a:lnTo>
                    <a:pt x="24488" y="20828"/>
                  </a:lnTo>
                  <a:lnTo>
                    <a:pt x="24488" y="6088"/>
                  </a:lnTo>
                  <a:cubicBezTo>
                    <a:pt x="24488" y="2726"/>
                    <a:pt x="21743" y="1"/>
                    <a:pt x="18401" y="1"/>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7"/>
            <p:cNvSpPr/>
            <p:nvPr/>
          </p:nvSpPr>
          <p:spPr>
            <a:xfrm>
              <a:off x="1954475" y="4417075"/>
              <a:ext cx="650525" cy="553050"/>
            </a:xfrm>
            <a:custGeom>
              <a:avLst/>
              <a:gdLst/>
              <a:ahLst/>
              <a:cxnLst/>
              <a:rect l="l" t="t" r="r" b="b"/>
              <a:pathLst>
                <a:path w="26021" h="22122" extrusionOk="0">
                  <a:moveTo>
                    <a:pt x="6466" y="1"/>
                  </a:moveTo>
                  <a:cubicBezTo>
                    <a:pt x="2885" y="1"/>
                    <a:pt x="1" y="2905"/>
                    <a:pt x="1" y="6466"/>
                  </a:cubicBezTo>
                  <a:lnTo>
                    <a:pt x="1" y="22121"/>
                  </a:lnTo>
                  <a:lnTo>
                    <a:pt x="26021" y="22121"/>
                  </a:lnTo>
                  <a:lnTo>
                    <a:pt x="26021" y="6466"/>
                  </a:lnTo>
                  <a:cubicBezTo>
                    <a:pt x="26021" y="2885"/>
                    <a:pt x="23116" y="1"/>
                    <a:pt x="1955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7"/>
            <p:cNvSpPr/>
            <p:nvPr/>
          </p:nvSpPr>
          <p:spPr>
            <a:xfrm>
              <a:off x="1954475" y="4449400"/>
              <a:ext cx="613225" cy="520725"/>
            </a:xfrm>
            <a:custGeom>
              <a:avLst/>
              <a:gdLst/>
              <a:ahLst/>
              <a:cxnLst/>
              <a:rect l="l" t="t" r="r" b="b"/>
              <a:pathLst>
                <a:path w="24529" h="20829" extrusionOk="0">
                  <a:moveTo>
                    <a:pt x="6108" y="1"/>
                  </a:moveTo>
                  <a:cubicBezTo>
                    <a:pt x="2746" y="1"/>
                    <a:pt x="1" y="2726"/>
                    <a:pt x="1" y="6088"/>
                  </a:cubicBezTo>
                  <a:lnTo>
                    <a:pt x="1" y="20828"/>
                  </a:lnTo>
                  <a:lnTo>
                    <a:pt x="24529" y="20828"/>
                  </a:lnTo>
                  <a:lnTo>
                    <a:pt x="24529" y="6088"/>
                  </a:lnTo>
                  <a:cubicBezTo>
                    <a:pt x="24529" y="2726"/>
                    <a:pt x="21783" y="1"/>
                    <a:pt x="1844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7"/>
            <p:cNvSpPr/>
            <p:nvPr/>
          </p:nvSpPr>
          <p:spPr>
            <a:xfrm>
              <a:off x="2470200" y="4650825"/>
              <a:ext cx="134300" cy="319300"/>
            </a:xfrm>
            <a:custGeom>
              <a:avLst/>
              <a:gdLst/>
              <a:ahLst/>
              <a:cxnLst/>
              <a:rect l="l" t="t" r="r" b="b"/>
              <a:pathLst>
                <a:path w="5372" h="12772" extrusionOk="0">
                  <a:moveTo>
                    <a:pt x="5372" y="0"/>
                  </a:moveTo>
                  <a:cubicBezTo>
                    <a:pt x="5076" y="1009"/>
                    <a:pt x="4889" y="1390"/>
                    <a:pt x="4535" y="1390"/>
                  </a:cubicBezTo>
                  <a:cubicBezTo>
                    <a:pt x="4365" y="1390"/>
                    <a:pt x="4157" y="1302"/>
                    <a:pt x="3880" y="1154"/>
                  </a:cubicBezTo>
                  <a:lnTo>
                    <a:pt x="1" y="12771"/>
                  </a:lnTo>
                  <a:lnTo>
                    <a:pt x="5372" y="12771"/>
                  </a:lnTo>
                  <a:lnTo>
                    <a:pt x="5372"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7"/>
            <p:cNvSpPr/>
            <p:nvPr/>
          </p:nvSpPr>
          <p:spPr>
            <a:xfrm>
              <a:off x="1954475" y="4488200"/>
              <a:ext cx="612725" cy="481925"/>
            </a:xfrm>
            <a:custGeom>
              <a:avLst/>
              <a:gdLst/>
              <a:ahLst/>
              <a:cxnLst/>
              <a:rect l="l" t="t" r="r" b="b"/>
              <a:pathLst>
                <a:path w="24509" h="19277" extrusionOk="0">
                  <a:moveTo>
                    <a:pt x="2010" y="0"/>
                  </a:moveTo>
                  <a:cubicBezTo>
                    <a:pt x="777" y="1134"/>
                    <a:pt x="1" y="2706"/>
                    <a:pt x="1" y="4536"/>
                  </a:cubicBezTo>
                  <a:lnTo>
                    <a:pt x="1" y="19276"/>
                  </a:lnTo>
                  <a:lnTo>
                    <a:pt x="24509" y="19276"/>
                  </a:lnTo>
                  <a:lnTo>
                    <a:pt x="24509" y="7659"/>
                  </a:lnTo>
                  <a:cubicBezTo>
                    <a:pt x="20053" y="5709"/>
                    <a:pt x="14881" y="5570"/>
                    <a:pt x="10166" y="4158"/>
                  </a:cubicBezTo>
                  <a:cubicBezTo>
                    <a:pt x="7242" y="3263"/>
                    <a:pt x="4477" y="1850"/>
                    <a:pt x="2010"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7"/>
            <p:cNvSpPr/>
            <p:nvPr/>
          </p:nvSpPr>
          <p:spPr>
            <a:xfrm>
              <a:off x="1954475" y="4449400"/>
              <a:ext cx="612725" cy="520725"/>
            </a:xfrm>
            <a:custGeom>
              <a:avLst/>
              <a:gdLst/>
              <a:ahLst/>
              <a:cxnLst/>
              <a:rect l="l" t="t" r="r" b="b"/>
              <a:pathLst>
                <a:path w="24509" h="20829" extrusionOk="0">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83" y="1"/>
                    <a:pt x="18441" y="1"/>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
            <p:cNvSpPr/>
            <p:nvPr/>
          </p:nvSpPr>
          <p:spPr>
            <a:xfrm>
              <a:off x="2716875" y="4417075"/>
              <a:ext cx="650025" cy="553050"/>
            </a:xfrm>
            <a:custGeom>
              <a:avLst/>
              <a:gdLst/>
              <a:ahLst/>
              <a:cxnLst/>
              <a:rect l="l" t="t" r="r" b="b"/>
              <a:pathLst>
                <a:path w="26001" h="22122" extrusionOk="0">
                  <a:moveTo>
                    <a:pt x="6466" y="1"/>
                  </a:moveTo>
                  <a:cubicBezTo>
                    <a:pt x="2885" y="1"/>
                    <a:pt x="0" y="2905"/>
                    <a:pt x="0" y="6466"/>
                  </a:cubicBezTo>
                  <a:lnTo>
                    <a:pt x="0" y="22121"/>
                  </a:lnTo>
                  <a:lnTo>
                    <a:pt x="26000" y="22121"/>
                  </a:lnTo>
                  <a:lnTo>
                    <a:pt x="26000" y="6466"/>
                  </a:lnTo>
                  <a:cubicBezTo>
                    <a:pt x="26000" y="2885"/>
                    <a:pt x="23096" y="1"/>
                    <a:pt x="1953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7"/>
            <p:cNvSpPr/>
            <p:nvPr/>
          </p:nvSpPr>
          <p:spPr>
            <a:xfrm>
              <a:off x="2716875" y="4449400"/>
              <a:ext cx="612725" cy="520725"/>
            </a:xfrm>
            <a:custGeom>
              <a:avLst/>
              <a:gdLst/>
              <a:ahLst/>
              <a:cxnLst/>
              <a:rect l="l" t="t" r="r" b="b"/>
              <a:pathLst>
                <a:path w="24509" h="20829" extrusionOk="0">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7"/>
            <p:cNvSpPr/>
            <p:nvPr/>
          </p:nvSpPr>
          <p:spPr>
            <a:xfrm>
              <a:off x="3232600" y="4650825"/>
              <a:ext cx="134300" cy="319300"/>
            </a:xfrm>
            <a:custGeom>
              <a:avLst/>
              <a:gdLst/>
              <a:ahLst/>
              <a:cxnLst/>
              <a:rect l="l" t="t" r="r" b="b"/>
              <a:pathLst>
                <a:path w="5372" h="12772" extrusionOk="0">
                  <a:moveTo>
                    <a:pt x="5371" y="0"/>
                  </a:moveTo>
                  <a:cubicBezTo>
                    <a:pt x="5089" y="1009"/>
                    <a:pt x="4906" y="1390"/>
                    <a:pt x="4548" y="1390"/>
                  </a:cubicBezTo>
                  <a:cubicBezTo>
                    <a:pt x="4375" y="1390"/>
                    <a:pt x="4163" y="1302"/>
                    <a:pt x="3879" y="1154"/>
                  </a:cubicBezTo>
                  <a:lnTo>
                    <a:pt x="0" y="12771"/>
                  </a:lnTo>
                  <a:lnTo>
                    <a:pt x="5371" y="12771"/>
                  </a:lnTo>
                  <a:lnTo>
                    <a:pt x="5371"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7"/>
            <p:cNvSpPr/>
            <p:nvPr/>
          </p:nvSpPr>
          <p:spPr>
            <a:xfrm>
              <a:off x="2716875" y="4488200"/>
              <a:ext cx="612225" cy="481925"/>
            </a:xfrm>
            <a:custGeom>
              <a:avLst/>
              <a:gdLst/>
              <a:ahLst/>
              <a:cxnLst/>
              <a:rect l="l" t="t" r="r" b="b"/>
              <a:pathLst>
                <a:path w="24489" h="19277" extrusionOk="0">
                  <a:moveTo>
                    <a:pt x="2010" y="0"/>
                  </a:moveTo>
                  <a:cubicBezTo>
                    <a:pt x="776" y="1134"/>
                    <a:pt x="0" y="2706"/>
                    <a:pt x="0" y="4536"/>
                  </a:cubicBezTo>
                  <a:lnTo>
                    <a:pt x="0" y="19276"/>
                  </a:lnTo>
                  <a:lnTo>
                    <a:pt x="24488" y="19276"/>
                  </a:lnTo>
                  <a:lnTo>
                    <a:pt x="24488" y="7659"/>
                  </a:lnTo>
                  <a:cubicBezTo>
                    <a:pt x="20032" y="5709"/>
                    <a:pt x="14860" y="5570"/>
                    <a:pt x="10166" y="4158"/>
                  </a:cubicBezTo>
                  <a:cubicBezTo>
                    <a:pt x="7221" y="3263"/>
                    <a:pt x="4476" y="1850"/>
                    <a:pt x="2010"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7"/>
            <p:cNvSpPr/>
            <p:nvPr/>
          </p:nvSpPr>
          <p:spPr>
            <a:xfrm>
              <a:off x="2717375" y="4449400"/>
              <a:ext cx="612225" cy="520725"/>
            </a:xfrm>
            <a:custGeom>
              <a:avLst/>
              <a:gdLst/>
              <a:ahLst/>
              <a:cxnLst/>
              <a:rect l="l" t="t" r="r" b="b"/>
              <a:pathLst>
                <a:path w="24489" h="20829" extrusionOk="0">
                  <a:moveTo>
                    <a:pt x="6068" y="1"/>
                  </a:moveTo>
                  <a:cubicBezTo>
                    <a:pt x="2706" y="1"/>
                    <a:pt x="0" y="2726"/>
                    <a:pt x="0" y="6088"/>
                  </a:cubicBezTo>
                  <a:lnTo>
                    <a:pt x="0" y="6207"/>
                  </a:lnTo>
                  <a:cubicBezTo>
                    <a:pt x="0" y="2885"/>
                    <a:pt x="2706" y="160"/>
                    <a:pt x="6028" y="160"/>
                  </a:cubicBezTo>
                  <a:lnTo>
                    <a:pt x="18262" y="160"/>
                  </a:lnTo>
                  <a:cubicBezTo>
                    <a:pt x="21584" y="160"/>
                    <a:pt x="24269" y="2885"/>
                    <a:pt x="24269" y="6207"/>
                  </a:cubicBezTo>
                  <a:lnTo>
                    <a:pt x="24269" y="20828"/>
                  </a:lnTo>
                  <a:lnTo>
                    <a:pt x="24488" y="20828"/>
                  </a:lnTo>
                  <a:lnTo>
                    <a:pt x="24488" y="6088"/>
                  </a:lnTo>
                  <a:cubicBezTo>
                    <a:pt x="24468" y="2726"/>
                    <a:pt x="21763" y="1"/>
                    <a:pt x="18401" y="1"/>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7"/>
            <p:cNvSpPr/>
            <p:nvPr/>
          </p:nvSpPr>
          <p:spPr>
            <a:xfrm>
              <a:off x="3479750" y="4417075"/>
              <a:ext cx="650025" cy="553050"/>
            </a:xfrm>
            <a:custGeom>
              <a:avLst/>
              <a:gdLst/>
              <a:ahLst/>
              <a:cxnLst/>
              <a:rect l="l" t="t" r="r" b="b"/>
              <a:pathLst>
                <a:path w="26001" h="22122" extrusionOk="0">
                  <a:moveTo>
                    <a:pt x="6446" y="1"/>
                  </a:moveTo>
                  <a:cubicBezTo>
                    <a:pt x="2885" y="1"/>
                    <a:pt x="1" y="2905"/>
                    <a:pt x="1" y="6466"/>
                  </a:cubicBezTo>
                  <a:lnTo>
                    <a:pt x="1" y="22121"/>
                  </a:lnTo>
                  <a:lnTo>
                    <a:pt x="26001" y="22121"/>
                  </a:lnTo>
                  <a:lnTo>
                    <a:pt x="26001" y="6466"/>
                  </a:lnTo>
                  <a:cubicBezTo>
                    <a:pt x="26001" y="2885"/>
                    <a:pt x="23096" y="1"/>
                    <a:pt x="1953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7"/>
            <p:cNvSpPr/>
            <p:nvPr/>
          </p:nvSpPr>
          <p:spPr>
            <a:xfrm>
              <a:off x="3479250" y="4449400"/>
              <a:ext cx="613225" cy="520725"/>
            </a:xfrm>
            <a:custGeom>
              <a:avLst/>
              <a:gdLst/>
              <a:ahLst/>
              <a:cxnLst/>
              <a:rect l="l" t="t" r="r" b="b"/>
              <a:pathLst>
                <a:path w="24529" h="20829" extrusionOk="0">
                  <a:moveTo>
                    <a:pt x="6108" y="1"/>
                  </a:moveTo>
                  <a:cubicBezTo>
                    <a:pt x="2746" y="1"/>
                    <a:pt x="1" y="2726"/>
                    <a:pt x="1" y="6088"/>
                  </a:cubicBezTo>
                  <a:lnTo>
                    <a:pt x="1" y="20828"/>
                  </a:lnTo>
                  <a:lnTo>
                    <a:pt x="24529" y="20828"/>
                  </a:lnTo>
                  <a:lnTo>
                    <a:pt x="24529" y="6088"/>
                  </a:lnTo>
                  <a:cubicBezTo>
                    <a:pt x="24529" y="2726"/>
                    <a:pt x="21803" y="1"/>
                    <a:pt x="1844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7"/>
            <p:cNvSpPr/>
            <p:nvPr/>
          </p:nvSpPr>
          <p:spPr>
            <a:xfrm>
              <a:off x="3994975" y="4650825"/>
              <a:ext cx="134300" cy="319300"/>
            </a:xfrm>
            <a:custGeom>
              <a:avLst/>
              <a:gdLst/>
              <a:ahLst/>
              <a:cxnLst/>
              <a:rect l="l" t="t" r="r" b="b"/>
              <a:pathLst>
                <a:path w="5372" h="12772" extrusionOk="0">
                  <a:moveTo>
                    <a:pt x="5372" y="0"/>
                  </a:moveTo>
                  <a:cubicBezTo>
                    <a:pt x="5089" y="1009"/>
                    <a:pt x="4907" y="1390"/>
                    <a:pt x="4548" y="1390"/>
                  </a:cubicBezTo>
                  <a:cubicBezTo>
                    <a:pt x="4376" y="1390"/>
                    <a:pt x="4163" y="1302"/>
                    <a:pt x="3880" y="1154"/>
                  </a:cubicBezTo>
                  <a:lnTo>
                    <a:pt x="1" y="12771"/>
                  </a:lnTo>
                  <a:lnTo>
                    <a:pt x="5372" y="12771"/>
                  </a:lnTo>
                  <a:lnTo>
                    <a:pt x="5372"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
            <p:cNvSpPr/>
            <p:nvPr/>
          </p:nvSpPr>
          <p:spPr>
            <a:xfrm>
              <a:off x="3479250" y="4488200"/>
              <a:ext cx="612725" cy="481925"/>
            </a:xfrm>
            <a:custGeom>
              <a:avLst/>
              <a:gdLst/>
              <a:ahLst/>
              <a:cxnLst/>
              <a:rect l="l" t="t" r="r" b="b"/>
              <a:pathLst>
                <a:path w="24509" h="19277" extrusionOk="0">
                  <a:moveTo>
                    <a:pt x="2030" y="0"/>
                  </a:moveTo>
                  <a:cubicBezTo>
                    <a:pt x="777" y="1134"/>
                    <a:pt x="1" y="2706"/>
                    <a:pt x="1" y="4536"/>
                  </a:cubicBezTo>
                  <a:lnTo>
                    <a:pt x="1" y="19276"/>
                  </a:lnTo>
                  <a:lnTo>
                    <a:pt x="24509" y="19276"/>
                  </a:lnTo>
                  <a:lnTo>
                    <a:pt x="24509" y="7659"/>
                  </a:lnTo>
                  <a:cubicBezTo>
                    <a:pt x="20053" y="5709"/>
                    <a:pt x="14881" y="5570"/>
                    <a:pt x="10186" y="4158"/>
                  </a:cubicBezTo>
                  <a:cubicBezTo>
                    <a:pt x="7242" y="3263"/>
                    <a:pt x="4477" y="1850"/>
                    <a:pt x="2030"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7"/>
            <p:cNvSpPr/>
            <p:nvPr/>
          </p:nvSpPr>
          <p:spPr>
            <a:xfrm>
              <a:off x="3479250" y="4449400"/>
              <a:ext cx="612725" cy="520725"/>
            </a:xfrm>
            <a:custGeom>
              <a:avLst/>
              <a:gdLst/>
              <a:ahLst/>
              <a:cxnLst/>
              <a:rect l="l" t="t" r="r" b="b"/>
              <a:pathLst>
                <a:path w="24509" h="20829" extrusionOk="0">
                  <a:moveTo>
                    <a:pt x="6068" y="1"/>
                  </a:moveTo>
                  <a:cubicBezTo>
                    <a:pt x="2726" y="1"/>
                    <a:pt x="1" y="2726"/>
                    <a:pt x="1" y="6088"/>
                  </a:cubicBezTo>
                  <a:lnTo>
                    <a:pt x="1" y="6207"/>
                  </a:lnTo>
                  <a:cubicBezTo>
                    <a:pt x="1" y="2885"/>
                    <a:pt x="2726" y="160"/>
                    <a:pt x="6028" y="160"/>
                  </a:cubicBezTo>
                  <a:lnTo>
                    <a:pt x="18262" y="160"/>
                  </a:lnTo>
                  <a:cubicBezTo>
                    <a:pt x="21584" y="160"/>
                    <a:pt x="24270" y="2885"/>
                    <a:pt x="24270" y="6207"/>
                  </a:cubicBezTo>
                  <a:lnTo>
                    <a:pt x="24270" y="20828"/>
                  </a:lnTo>
                  <a:lnTo>
                    <a:pt x="24509" y="20828"/>
                  </a:lnTo>
                  <a:lnTo>
                    <a:pt x="24509" y="6088"/>
                  </a:lnTo>
                  <a:cubicBezTo>
                    <a:pt x="24509" y="2726"/>
                    <a:pt x="21763" y="1"/>
                    <a:pt x="18402" y="1"/>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7"/>
            <p:cNvSpPr/>
            <p:nvPr/>
          </p:nvSpPr>
          <p:spPr>
            <a:xfrm>
              <a:off x="6528800" y="4417075"/>
              <a:ext cx="650025" cy="553050"/>
            </a:xfrm>
            <a:custGeom>
              <a:avLst/>
              <a:gdLst/>
              <a:ahLst/>
              <a:cxnLst/>
              <a:rect l="l" t="t" r="r" b="b"/>
              <a:pathLst>
                <a:path w="26001" h="22122" extrusionOk="0">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
            <p:cNvSpPr/>
            <p:nvPr/>
          </p:nvSpPr>
          <p:spPr>
            <a:xfrm>
              <a:off x="6566100" y="4449400"/>
              <a:ext cx="612725" cy="520725"/>
            </a:xfrm>
            <a:custGeom>
              <a:avLst/>
              <a:gdLst/>
              <a:ahLst/>
              <a:cxnLst/>
              <a:rect l="l" t="t" r="r" b="b"/>
              <a:pathLst>
                <a:path w="24509" h="20829" extrusionOk="0">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7"/>
            <p:cNvSpPr/>
            <p:nvPr/>
          </p:nvSpPr>
          <p:spPr>
            <a:xfrm>
              <a:off x="6528800" y="4650825"/>
              <a:ext cx="134300" cy="319300"/>
            </a:xfrm>
            <a:custGeom>
              <a:avLst/>
              <a:gdLst/>
              <a:ahLst/>
              <a:cxnLst/>
              <a:rect l="l" t="t" r="r" b="b"/>
              <a:pathLst>
                <a:path w="5372" h="12772" extrusionOk="0">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7"/>
            <p:cNvSpPr/>
            <p:nvPr/>
          </p:nvSpPr>
          <p:spPr>
            <a:xfrm>
              <a:off x="6566600" y="4488200"/>
              <a:ext cx="612225" cy="481925"/>
            </a:xfrm>
            <a:custGeom>
              <a:avLst/>
              <a:gdLst/>
              <a:ahLst/>
              <a:cxnLst/>
              <a:rect l="l" t="t" r="r" b="b"/>
              <a:pathLst>
                <a:path w="24489" h="19277" extrusionOk="0">
                  <a:moveTo>
                    <a:pt x="22479" y="0"/>
                  </a:moveTo>
                  <a:cubicBezTo>
                    <a:pt x="20013" y="1850"/>
                    <a:pt x="17268" y="3263"/>
                    <a:pt x="14323" y="4158"/>
                  </a:cubicBezTo>
                  <a:cubicBezTo>
                    <a:pt x="9629" y="5570"/>
                    <a:pt x="4457" y="5709"/>
                    <a:pt x="1" y="7659"/>
                  </a:cubicBezTo>
                  <a:lnTo>
                    <a:pt x="1" y="19276"/>
                  </a:lnTo>
                  <a:lnTo>
                    <a:pt x="24489" y="19276"/>
                  </a:lnTo>
                  <a:lnTo>
                    <a:pt x="24489" y="4536"/>
                  </a:lnTo>
                  <a:cubicBezTo>
                    <a:pt x="24489" y="2706"/>
                    <a:pt x="23733" y="1134"/>
                    <a:pt x="22479" y="0"/>
                  </a:cubicBezTo>
                  <a:close/>
                </a:path>
              </a:pathLst>
            </a:custGeom>
            <a:solidFill>
              <a:srgbClr val="45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
            <p:cNvSpPr/>
            <p:nvPr/>
          </p:nvSpPr>
          <p:spPr>
            <a:xfrm>
              <a:off x="6566600" y="4449400"/>
              <a:ext cx="611725" cy="520725"/>
            </a:xfrm>
            <a:custGeom>
              <a:avLst/>
              <a:gdLst/>
              <a:ahLst/>
              <a:cxnLst/>
              <a:rect l="l" t="t" r="r" b="b"/>
              <a:pathLst>
                <a:path w="24469" h="20829" extrusionOk="0">
                  <a:moveTo>
                    <a:pt x="6068" y="1"/>
                  </a:moveTo>
                  <a:cubicBezTo>
                    <a:pt x="2706" y="1"/>
                    <a:pt x="1" y="2726"/>
                    <a:pt x="1" y="6088"/>
                  </a:cubicBezTo>
                  <a:lnTo>
                    <a:pt x="1" y="20828"/>
                  </a:lnTo>
                  <a:lnTo>
                    <a:pt x="200" y="20828"/>
                  </a:lnTo>
                  <a:lnTo>
                    <a:pt x="200" y="6207"/>
                  </a:lnTo>
                  <a:cubicBezTo>
                    <a:pt x="200" y="2885"/>
                    <a:pt x="2885" y="160"/>
                    <a:pt x="6207" y="160"/>
                  </a:cubicBezTo>
                  <a:lnTo>
                    <a:pt x="18461" y="160"/>
                  </a:lnTo>
                  <a:cubicBezTo>
                    <a:pt x="21763" y="160"/>
                    <a:pt x="24469" y="2885"/>
                    <a:pt x="24469" y="6207"/>
                  </a:cubicBezTo>
                  <a:lnTo>
                    <a:pt x="24469" y="6088"/>
                  </a:lnTo>
                  <a:cubicBezTo>
                    <a:pt x="24469" y="2726"/>
                    <a:pt x="21763" y="1"/>
                    <a:pt x="18401"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7"/>
            <p:cNvSpPr/>
            <p:nvPr/>
          </p:nvSpPr>
          <p:spPr>
            <a:xfrm>
              <a:off x="5766425" y="4417075"/>
              <a:ext cx="650500" cy="553050"/>
            </a:xfrm>
            <a:custGeom>
              <a:avLst/>
              <a:gdLst/>
              <a:ahLst/>
              <a:cxnLst/>
              <a:rect l="l" t="t" r="r" b="b"/>
              <a:pathLst>
                <a:path w="26020" h="22122" extrusionOk="0">
                  <a:moveTo>
                    <a:pt x="6465" y="1"/>
                  </a:moveTo>
                  <a:cubicBezTo>
                    <a:pt x="292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7"/>
            <p:cNvSpPr/>
            <p:nvPr/>
          </p:nvSpPr>
          <p:spPr>
            <a:xfrm>
              <a:off x="5803225" y="4449400"/>
              <a:ext cx="613225" cy="520725"/>
            </a:xfrm>
            <a:custGeom>
              <a:avLst/>
              <a:gdLst/>
              <a:ahLst/>
              <a:cxnLst/>
              <a:rect l="l" t="t" r="r" b="b"/>
              <a:pathLst>
                <a:path w="24529" h="20829" extrusionOk="0">
                  <a:moveTo>
                    <a:pt x="6088" y="1"/>
                  </a:moveTo>
                  <a:cubicBezTo>
                    <a:pt x="2726" y="1"/>
                    <a:pt x="0" y="2726"/>
                    <a:pt x="0" y="6088"/>
                  </a:cubicBezTo>
                  <a:lnTo>
                    <a:pt x="0" y="20828"/>
                  </a:lnTo>
                  <a:lnTo>
                    <a:pt x="24528" y="20828"/>
                  </a:lnTo>
                  <a:lnTo>
                    <a:pt x="24528" y="6088"/>
                  </a:lnTo>
                  <a:cubicBezTo>
                    <a:pt x="24528" y="2726"/>
                    <a:pt x="21783" y="1"/>
                    <a:pt x="1842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
            <p:cNvSpPr/>
            <p:nvPr/>
          </p:nvSpPr>
          <p:spPr>
            <a:xfrm>
              <a:off x="5766425" y="4650825"/>
              <a:ext cx="134300" cy="319300"/>
            </a:xfrm>
            <a:custGeom>
              <a:avLst/>
              <a:gdLst/>
              <a:ahLst/>
              <a:cxnLst/>
              <a:rect l="l" t="t" r="r" b="b"/>
              <a:pathLst>
                <a:path w="5372" h="12772" extrusionOk="0">
                  <a:moveTo>
                    <a:pt x="0" y="0"/>
                  </a:moveTo>
                  <a:lnTo>
                    <a:pt x="0" y="12771"/>
                  </a:lnTo>
                  <a:lnTo>
                    <a:pt x="5371" y="12771"/>
                  </a:lnTo>
                  <a:lnTo>
                    <a:pt x="1492" y="1154"/>
                  </a:lnTo>
                  <a:cubicBezTo>
                    <a:pt x="1209" y="1302"/>
                    <a:pt x="998" y="1390"/>
                    <a:pt x="828" y="1390"/>
                  </a:cubicBezTo>
                  <a:cubicBezTo>
                    <a:pt x="474" y="1390"/>
                    <a:pt x="296" y="1009"/>
                    <a:pt x="0"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7"/>
            <p:cNvSpPr/>
            <p:nvPr/>
          </p:nvSpPr>
          <p:spPr>
            <a:xfrm>
              <a:off x="5803725" y="4488200"/>
              <a:ext cx="612725" cy="481925"/>
            </a:xfrm>
            <a:custGeom>
              <a:avLst/>
              <a:gdLst/>
              <a:ahLst/>
              <a:cxnLst/>
              <a:rect l="l" t="t" r="r" b="b"/>
              <a:pathLst>
                <a:path w="24509" h="19277" extrusionOk="0">
                  <a:moveTo>
                    <a:pt x="22479" y="0"/>
                  </a:moveTo>
                  <a:cubicBezTo>
                    <a:pt x="20032" y="1850"/>
                    <a:pt x="17267" y="3263"/>
                    <a:pt x="14323" y="4158"/>
                  </a:cubicBezTo>
                  <a:cubicBezTo>
                    <a:pt x="9628" y="5570"/>
                    <a:pt x="4456" y="5709"/>
                    <a:pt x="0" y="7659"/>
                  </a:cubicBezTo>
                  <a:lnTo>
                    <a:pt x="0" y="19276"/>
                  </a:lnTo>
                  <a:lnTo>
                    <a:pt x="24508" y="19276"/>
                  </a:lnTo>
                  <a:lnTo>
                    <a:pt x="24508" y="4536"/>
                  </a:lnTo>
                  <a:cubicBezTo>
                    <a:pt x="24508" y="2706"/>
                    <a:pt x="23732" y="1134"/>
                    <a:pt x="22479"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
            <p:cNvSpPr/>
            <p:nvPr/>
          </p:nvSpPr>
          <p:spPr>
            <a:xfrm>
              <a:off x="5803725" y="4449400"/>
              <a:ext cx="612725" cy="520725"/>
            </a:xfrm>
            <a:custGeom>
              <a:avLst/>
              <a:gdLst/>
              <a:ahLst/>
              <a:cxnLst/>
              <a:rect l="l" t="t" r="r" b="b"/>
              <a:pathLst>
                <a:path w="24509" h="20829" extrusionOk="0">
                  <a:moveTo>
                    <a:pt x="6087" y="1"/>
                  </a:moveTo>
                  <a:cubicBezTo>
                    <a:pt x="2745" y="1"/>
                    <a:pt x="0" y="2726"/>
                    <a:pt x="0" y="6088"/>
                  </a:cubicBezTo>
                  <a:lnTo>
                    <a:pt x="0" y="20828"/>
                  </a:lnTo>
                  <a:lnTo>
                    <a:pt x="219" y="20828"/>
                  </a:lnTo>
                  <a:lnTo>
                    <a:pt x="219" y="6207"/>
                  </a:lnTo>
                  <a:cubicBezTo>
                    <a:pt x="219" y="2885"/>
                    <a:pt x="2905" y="160"/>
                    <a:pt x="6247" y="160"/>
                  </a:cubicBezTo>
                  <a:lnTo>
                    <a:pt x="18481" y="160"/>
                  </a:lnTo>
                  <a:cubicBezTo>
                    <a:pt x="21783" y="160"/>
                    <a:pt x="24508" y="2885"/>
                    <a:pt x="24508" y="6207"/>
                  </a:cubicBezTo>
                  <a:lnTo>
                    <a:pt x="24508" y="6088"/>
                  </a:lnTo>
                  <a:cubicBezTo>
                    <a:pt x="24508" y="2726"/>
                    <a:pt x="21783" y="1"/>
                    <a:pt x="18441" y="1"/>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7"/>
            <p:cNvSpPr/>
            <p:nvPr/>
          </p:nvSpPr>
          <p:spPr>
            <a:xfrm>
              <a:off x="5004025" y="4417075"/>
              <a:ext cx="650025" cy="553050"/>
            </a:xfrm>
            <a:custGeom>
              <a:avLst/>
              <a:gdLst/>
              <a:ahLst/>
              <a:cxnLst/>
              <a:rect l="l" t="t" r="r" b="b"/>
              <a:pathLst>
                <a:path w="26001" h="22122" extrusionOk="0">
                  <a:moveTo>
                    <a:pt x="6466" y="1"/>
                  </a:moveTo>
                  <a:cubicBezTo>
                    <a:pt x="2905" y="1"/>
                    <a:pt x="1" y="2885"/>
                    <a:pt x="1" y="6466"/>
                  </a:cubicBezTo>
                  <a:lnTo>
                    <a:pt x="1" y="22121"/>
                  </a:lnTo>
                  <a:lnTo>
                    <a:pt x="26001" y="22121"/>
                  </a:lnTo>
                  <a:lnTo>
                    <a:pt x="26001" y="6466"/>
                  </a:lnTo>
                  <a:cubicBezTo>
                    <a:pt x="26001" y="2905"/>
                    <a:pt x="23116" y="1"/>
                    <a:pt x="1953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7"/>
            <p:cNvSpPr/>
            <p:nvPr/>
          </p:nvSpPr>
          <p:spPr>
            <a:xfrm>
              <a:off x="5041325" y="4449400"/>
              <a:ext cx="612725" cy="520725"/>
            </a:xfrm>
            <a:custGeom>
              <a:avLst/>
              <a:gdLst/>
              <a:ahLst/>
              <a:cxnLst/>
              <a:rect l="l" t="t" r="r" b="b"/>
              <a:pathLst>
                <a:path w="24509" h="20829" extrusionOk="0">
                  <a:moveTo>
                    <a:pt x="6088" y="1"/>
                  </a:moveTo>
                  <a:cubicBezTo>
                    <a:pt x="2726" y="1"/>
                    <a:pt x="1" y="2726"/>
                    <a:pt x="1" y="6088"/>
                  </a:cubicBezTo>
                  <a:lnTo>
                    <a:pt x="1" y="20828"/>
                  </a:lnTo>
                  <a:lnTo>
                    <a:pt x="24509" y="20828"/>
                  </a:lnTo>
                  <a:lnTo>
                    <a:pt x="24509" y="6088"/>
                  </a:lnTo>
                  <a:cubicBezTo>
                    <a:pt x="24509" y="2726"/>
                    <a:pt x="21783" y="1"/>
                    <a:pt x="1842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
            <p:cNvSpPr/>
            <p:nvPr/>
          </p:nvSpPr>
          <p:spPr>
            <a:xfrm>
              <a:off x="5004025" y="4650825"/>
              <a:ext cx="134300" cy="319300"/>
            </a:xfrm>
            <a:custGeom>
              <a:avLst/>
              <a:gdLst/>
              <a:ahLst/>
              <a:cxnLst/>
              <a:rect l="l" t="t" r="r" b="b"/>
              <a:pathLst>
                <a:path w="5372" h="12772" extrusionOk="0">
                  <a:moveTo>
                    <a:pt x="1" y="0"/>
                  </a:moveTo>
                  <a:lnTo>
                    <a:pt x="1" y="12771"/>
                  </a:lnTo>
                  <a:lnTo>
                    <a:pt x="5372" y="12771"/>
                  </a:lnTo>
                  <a:lnTo>
                    <a:pt x="1493" y="1154"/>
                  </a:lnTo>
                  <a:cubicBezTo>
                    <a:pt x="1209" y="1302"/>
                    <a:pt x="996" y="1390"/>
                    <a:pt x="824" y="1390"/>
                  </a:cubicBezTo>
                  <a:cubicBezTo>
                    <a:pt x="466" y="1390"/>
                    <a:pt x="283" y="1009"/>
                    <a:pt x="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7"/>
            <p:cNvSpPr/>
            <p:nvPr/>
          </p:nvSpPr>
          <p:spPr>
            <a:xfrm>
              <a:off x="5041825" y="4488200"/>
              <a:ext cx="612225" cy="481925"/>
            </a:xfrm>
            <a:custGeom>
              <a:avLst/>
              <a:gdLst/>
              <a:ahLst/>
              <a:cxnLst/>
              <a:rect l="l" t="t" r="r" b="b"/>
              <a:pathLst>
                <a:path w="24489" h="19277" extrusionOk="0">
                  <a:moveTo>
                    <a:pt x="22479" y="0"/>
                  </a:moveTo>
                  <a:cubicBezTo>
                    <a:pt x="20013" y="1850"/>
                    <a:pt x="17248" y="3263"/>
                    <a:pt x="14323" y="4158"/>
                  </a:cubicBezTo>
                  <a:cubicBezTo>
                    <a:pt x="9629" y="5570"/>
                    <a:pt x="4457" y="5709"/>
                    <a:pt x="1" y="7659"/>
                  </a:cubicBezTo>
                  <a:lnTo>
                    <a:pt x="1" y="19276"/>
                  </a:lnTo>
                  <a:lnTo>
                    <a:pt x="24489" y="19276"/>
                  </a:lnTo>
                  <a:lnTo>
                    <a:pt x="24489" y="4536"/>
                  </a:lnTo>
                  <a:cubicBezTo>
                    <a:pt x="24489" y="2706"/>
                    <a:pt x="23713" y="1134"/>
                    <a:pt x="22479"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
            <p:cNvSpPr/>
            <p:nvPr/>
          </p:nvSpPr>
          <p:spPr>
            <a:xfrm>
              <a:off x="5041325" y="4449400"/>
              <a:ext cx="612225" cy="520725"/>
            </a:xfrm>
            <a:custGeom>
              <a:avLst/>
              <a:gdLst/>
              <a:ahLst/>
              <a:cxnLst/>
              <a:rect l="l" t="t" r="r" b="b"/>
              <a:pathLst>
                <a:path w="24489" h="20829" extrusionOk="0">
                  <a:moveTo>
                    <a:pt x="6088" y="1"/>
                  </a:moveTo>
                  <a:cubicBezTo>
                    <a:pt x="2726" y="1"/>
                    <a:pt x="21" y="2726"/>
                    <a:pt x="1" y="6088"/>
                  </a:cubicBezTo>
                  <a:lnTo>
                    <a:pt x="1" y="20828"/>
                  </a:lnTo>
                  <a:lnTo>
                    <a:pt x="220" y="20828"/>
                  </a:lnTo>
                  <a:lnTo>
                    <a:pt x="220" y="6207"/>
                  </a:lnTo>
                  <a:cubicBezTo>
                    <a:pt x="220" y="2885"/>
                    <a:pt x="2905" y="160"/>
                    <a:pt x="6227" y="160"/>
                  </a:cubicBezTo>
                  <a:lnTo>
                    <a:pt x="18461" y="160"/>
                  </a:lnTo>
                  <a:cubicBezTo>
                    <a:pt x="21783" y="160"/>
                    <a:pt x="24489" y="2885"/>
                    <a:pt x="24489" y="6207"/>
                  </a:cubicBezTo>
                  <a:lnTo>
                    <a:pt x="24489" y="6088"/>
                  </a:lnTo>
                  <a:cubicBezTo>
                    <a:pt x="24489" y="2726"/>
                    <a:pt x="21783" y="1"/>
                    <a:pt x="18421" y="1"/>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7"/>
            <p:cNvSpPr/>
            <p:nvPr/>
          </p:nvSpPr>
          <p:spPr>
            <a:xfrm>
              <a:off x="4241650" y="4417075"/>
              <a:ext cx="650500" cy="553050"/>
            </a:xfrm>
            <a:custGeom>
              <a:avLst/>
              <a:gdLst/>
              <a:ahLst/>
              <a:cxnLst/>
              <a:rect l="l" t="t" r="r" b="b"/>
              <a:pathLst>
                <a:path w="26020" h="22122" extrusionOk="0">
                  <a:moveTo>
                    <a:pt x="6465" y="1"/>
                  </a:moveTo>
                  <a:cubicBezTo>
                    <a:pt x="2905" y="1"/>
                    <a:pt x="0" y="2885"/>
                    <a:pt x="0" y="6466"/>
                  </a:cubicBezTo>
                  <a:lnTo>
                    <a:pt x="0" y="22121"/>
                  </a:lnTo>
                  <a:lnTo>
                    <a:pt x="26020" y="22121"/>
                  </a:lnTo>
                  <a:lnTo>
                    <a:pt x="26020" y="6466"/>
                  </a:lnTo>
                  <a:cubicBezTo>
                    <a:pt x="26020" y="2905"/>
                    <a:pt x="23136" y="1"/>
                    <a:pt x="1955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7"/>
            <p:cNvSpPr/>
            <p:nvPr/>
          </p:nvSpPr>
          <p:spPr>
            <a:xfrm>
              <a:off x="4278450" y="4449400"/>
              <a:ext cx="612725" cy="520725"/>
            </a:xfrm>
            <a:custGeom>
              <a:avLst/>
              <a:gdLst/>
              <a:ahLst/>
              <a:cxnLst/>
              <a:rect l="l" t="t" r="r" b="b"/>
              <a:pathLst>
                <a:path w="24509" h="20829" extrusionOk="0">
                  <a:moveTo>
                    <a:pt x="6088" y="1"/>
                  </a:moveTo>
                  <a:cubicBezTo>
                    <a:pt x="2726" y="1"/>
                    <a:pt x="0" y="2726"/>
                    <a:pt x="0" y="6088"/>
                  </a:cubicBezTo>
                  <a:lnTo>
                    <a:pt x="0" y="20828"/>
                  </a:lnTo>
                  <a:lnTo>
                    <a:pt x="24508" y="20828"/>
                  </a:lnTo>
                  <a:lnTo>
                    <a:pt x="24508" y="6088"/>
                  </a:lnTo>
                  <a:cubicBezTo>
                    <a:pt x="24508" y="2726"/>
                    <a:pt x="21783" y="1"/>
                    <a:pt x="1842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7"/>
            <p:cNvSpPr/>
            <p:nvPr/>
          </p:nvSpPr>
          <p:spPr>
            <a:xfrm>
              <a:off x="4241650" y="4650825"/>
              <a:ext cx="134300" cy="319300"/>
            </a:xfrm>
            <a:custGeom>
              <a:avLst/>
              <a:gdLst/>
              <a:ahLst/>
              <a:cxnLst/>
              <a:rect l="l" t="t" r="r" b="b"/>
              <a:pathLst>
                <a:path w="5372" h="12772" extrusionOk="0">
                  <a:moveTo>
                    <a:pt x="0" y="0"/>
                  </a:moveTo>
                  <a:lnTo>
                    <a:pt x="0" y="12771"/>
                  </a:lnTo>
                  <a:lnTo>
                    <a:pt x="5371" y="12771"/>
                  </a:lnTo>
                  <a:lnTo>
                    <a:pt x="1492" y="1154"/>
                  </a:lnTo>
                  <a:cubicBezTo>
                    <a:pt x="1209" y="1302"/>
                    <a:pt x="996" y="1390"/>
                    <a:pt x="824" y="1390"/>
                  </a:cubicBezTo>
                  <a:cubicBezTo>
                    <a:pt x="465" y="1390"/>
                    <a:pt x="283" y="1009"/>
                    <a:pt x="0"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7"/>
            <p:cNvSpPr/>
            <p:nvPr/>
          </p:nvSpPr>
          <p:spPr>
            <a:xfrm>
              <a:off x="4278950" y="4488200"/>
              <a:ext cx="612225" cy="481925"/>
            </a:xfrm>
            <a:custGeom>
              <a:avLst/>
              <a:gdLst/>
              <a:ahLst/>
              <a:cxnLst/>
              <a:rect l="l" t="t" r="r" b="b"/>
              <a:pathLst>
                <a:path w="24489" h="19277" extrusionOk="0">
                  <a:moveTo>
                    <a:pt x="22479" y="0"/>
                  </a:moveTo>
                  <a:cubicBezTo>
                    <a:pt x="20012" y="1850"/>
                    <a:pt x="17267" y="3263"/>
                    <a:pt x="14323" y="4158"/>
                  </a:cubicBezTo>
                  <a:cubicBezTo>
                    <a:pt x="9628" y="5570"/>
                    <a:pt x="4456" y="5709"/>
                    <a:pt x="0" y="7659"/>
                  </a:cubicBezTo>
                  <a:lnTo>
                    <a:pt x="0" y="19276"/>
                  </a:lnTo>
                  <a:lnTo>
                    <a:pt x="24488" y="19276"/>
                  </a:lnTo>
                  <a:lnTo>
                    <a:pt x="24488" y="4536"/>
                  </a:lnTo>
                  <a:cubicBezTo>
                    <a:pt x="24488" y="2706"/>
                    <a:pt x="23732" y="1134"/>
                    <a:pt x="22479"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7"/>
            <p:cNvSpPr/>
            <p:nvPr/>
          </p:nvSpPr>
          <p:spPr>
            <a:xfrm>
              <a:off x="4278950" y="4449400"/>
              <a:ext cx="612225" cy="520725"/>
            </a:xfrm>
            <a:custGeom>
              <a:avLst/>
              <a:gdLst/>
              <a:ahLst/>
              <a:cxnLst/>
              <a:rect l="l" t="t" r="r" b="b"/>
              <a:pathLst>
                <a:path w="24489" h="20829" extrusionOk="0">
                  <a:moveTo>
                    <a:pt x="6087" y="1"/>
                  </a:moveTo>
                  <a:cubicBezTo>
                    <a:pt x="2746" y="1"/>
                    <a:pt x="0" y="2726"/>
                    <a:pt x="0" y="6088"/>
                  </a:cubicBezTo>
                  <a:lnTo>
                    <a:pt x="0" y="20828"/>
                  </a:lnTo>
                  <a:lnTo>
                    <a:pt x="219" y="20828"/>
                  </a:lnTo>
                  <a:lnTo>
                    <a:pt x="219" y="6207"/>
                  </a:lnTo>
                  <a:cubicBezTo>
                    <a:pt x="219" y="2885"/>
                    <a:pt x="2905" y="160"/>
                    <a:pt x="6247" y="160"/>
                  </a:cubicBezTo>
                  <a:lnTo>
                    <a:pt x="18481" y="160"/>
                  </a:lnTo>
                  <a:cubicBezTo>
                    <a:pt x="21783" y="160"/>
                    <a:pt x="24488" y="2885"/>
                    <a:pt x="24488" y="6207"/>
                  </a:cubicBezTo>
                  <a:lnTo>
                    <a:pt x="24488" y="6088"/>
                  </a:lnTo>
                  <a:cubicBezTo>
                    <a:pt x="24488" y="2726"/>
                    <a:pt x="21783" y="1"/>
                    <a:pt x="18421" y="1"/>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7"/>
            <p:cNvSpPr/>
            <p:nvPr/>
          </p:nvSpPr>
          <p:spPr>
            <a:xfrm>
              <a:off x="810650" y="4622475"/>
              <a:ext cx="650525" cy="553525"/>
            </a:xfrm>
            <a:custGeom>
              <a:avLst/>
              <a:gdLst/>
              <a:ahLst/>
              <a:cxnLst/>
              <a:rect l="l" t="t" r="r" b="b"/>
              <a:pathLst>
                <a:path w="26021" h="22141" extrusionOk="0">
                  <a:moveTo>
                    <a:pt x="6466" y="0"/>
                  </a:moveTo>
                  <a:cubicBezTo>
                    <a:pt x="2885" y="0"/>
                    <a:pt x="1" y="2925"/>
                    <a:pt x="1" y="6465"/>
                  </a:cubicBezTo>
                  <a:lnTo>
                    <a:pt x="1" y="22141"/>
                  </a:lnTo>
                  <a:lnTo>
                    <a:pt x="26020" y="22141"/>
                  </a:lnTo>
                  <a:lnTo>
                    <a:pt x="26020" y="6465"/>
                  </a:lnTo>
                  <a:cubicBezTo>
                    <a:pt x="26020" y="2885"/>
                    <a:pt x="23116" y="0"/>
                    <a:pt x="19555"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7"/>
            <p:cNvSpPr/>
            <p:nvPr/>
          </p:nvSpPr>
          <p:spPr>
            <a:xfrm>
              <a:off x="810650" y="4654800"/>
              <a:ext cx="613225" cy="521200"/>
            </a:xfrm>
            <a:custGeom>
              <a:avLst/>
              <a:gdLst/>
              <a:ahLst/>
              <a:cxnLst/>
              <a:rect l="l" t="t" r="r" b="b"/>
              <a:pathLst>
                <a:path w="24529" h="20848" extrusionOk="0">
                  <a:moveTo>
                    <a:pt x="6088" y="0"/>
                  </a:moveTo>
                  <a:cubicBezTo>
                    <a:pt x="2746" y="0"/>
                    <a:pt x="1" y="2746"/>
                    <a:pt x="1" y="6107"/>
                  </a:cubicBezTo>
                  <a:lnTo>
                    <a:pt x="1" y="20848"/>
                  </a:lnTo>
                  <a:lnTo>
                    <a:pt x="24528" y="20848"/>
                  </a:lnTo>
                  <a:lnTo>
                    <a:pt x="24528" y="6107"/>
                  </a:lnTo>
                  <a:cubicBezTo>
                    <a:pt x="24528" y="2746"/>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7"/>
            <p:cNvSpPr/>
            <p:nvPr/>
          </p:nvSpPr>
          <p:spPr>
            <a:xfrm>
              <a:off x="1326875" y="4856200"/>
              <a:ext cx="134300" cy="319800"/>
            </a:xfrm>
            <a:custGeom>
              <a:avLst/>
              <a:gdLst/>
              <a:ahLst/>
              <a:cxnLst/>
              <a:rect l="l" t="t" r="r" b="b"/>
              <a:pathLst>
                <a:path w="5372" h="12792" extrusionOk="0">
                  <a:moveTo>
                    <a:pt x="5371" y="1"/>
                  </a:moveTo>
                  <a:cubicBezTo>
                    <a:pt x="5073" y="1017"/>
                    <a:pt x="4886" y="1406"/>
                    <a:pt x="4527" y="1406"/>
                  </a:cubicBezTo>
                  <a:cubicBezTo>
                    <a:pt x="4358" y="1406"/>
                    <a:pt x="4152" y="1320"/>
                    <a:pt x="3879" y="1175"/>
                  </a:cubicBezTo>
                  <a:lnTo>
                    <a:pt x="0" y="12792"/>
                  </a:lnTo>
                  <a:lnTo>
                    <a:pt x="5371" y="12792"/>
                  </a:lnTo>
                  <a:lnTo>
                    <a:pt x="5371"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7"/>
            <p:cNvSpPr/>
            <p:nvPr/>
          </p:nvSpPr>
          <p:spPr>
            <a:xfrm>
              <a:off x="810650" y="4729400"/>
              <a:ext cx="612225" cy="481925"/>
            </a:xfrm>
            <a:custGeom>
              <a:avLst/>
              <a:gdLst/>
              <a:ahLst/>
              <a:cxnLst/>
              <a:rect l="l" t="t" r="r" b="b"/>
              <a:pathLst>
                <a:path w="24489" h="19277" extrusionOk="0">
                  <a:moveTo>
                    <a:pt x="2010" y="0"/>
                  </a:moveTo>
                  <a:cubicBezTo>
                    <a:pt x="777" y="1114"/>
                    <a:pt x="1" y="2706"/>
                    <a:pt x="1" y="4536"/>
                  </a:cubicBezTo>
                  <a:lnTo>
                    <a:pt x="1" y="19276"/>
                  </a:lnTo>
                  <a:lnTo>
                    <a:pt x="24489" y="19276"/>
                  </a:lnTo>
                  <a:lnTo>
                    <a:pt x="24489" y="7659"/>
                  </a:lnTo>
                  <a:cubicBezTo>
                    <a:pt x="20053" y="5709"/>
                    <a:pt x="14880" y="5570"/>
                    <a:pt x="10166" y="4158"/>
                  </a:cubicBezTo>
                  <a:cubicBezTo>
                    <a:pt x="7242" y="3263"/>
                    <a:pt x="4477" y="1850"/>
                    <a:pt x="2010" y="0"/>
                  </a:cubicBezTo>
                  <a:close/>
                </a:path>
              </a:pathLst>
            </a:custGeom>
            <a:solidFill>
              <a:srgbClr val="45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
            <p:cNvSpPr/>
            <p:nvPr/>
          </p:nvSpPr>
          <p:spPr>
            <a:xfrm>
              <a:off x="811150" y="4654800"/>
              <a:ext cx="612725" cy="521200"/>
            </a:xfrm>
            <a:custGeom>
              <a:avLst/>
              <a:gdLst/>
              <a:ahLst/>
              <a:cxnLst/>
              <a:rect l="l" t="t" r="r" b="b"/>
              <a:pathLst>
                <a:path w="24509" h="20848" extrusionOk="0">
                  <a:moveTo>
                    <a:pt x="6068" y="0"/>
                  </a:moveTo>
                  <a:cubicBezTo>
                    <a:pt x="2726" y="0"/>
                    <a:pt x="1" y="2746"/>
                    <a:pt x="1" y="6107"/>
                  </a:cubicBezTo>
                  <a:lnTo>
                    <a:pt x="1" y="6227"/>
                  </a:lnTo>
                  <a:cubicBezTo>
                    <a:pt x="1" y="2885"/>
                    <a:pt x="2726" y="179"/>
                    <a:pt x="6028" y="179"/>
                  </a:cubicBezTo>
                  <a:lnTo>
                    <a:pt x="18262" y="179"/>
                  </a:lnTo>
                  <a:cubicBezTo>
                    <a:pt x="21584" y="179"/>
                    <a:pt x="24270" y="2885"/>
                    <a:pt x="24270" y="6227"/>
                  </a:cubicBezTo>
                  <a:lnTo>
                    <a:pt x="24270" y="20848"/>
                  </a:lnTo>
                  <a:lnTo>
                    <a:pt x="24508" y="20848"/>
                  </a:lnTo>
                  <a:lnTo>
                    <a:pt x="24508" y="6107"/>
                  </a:lnTo>
                  <a:cubicBezTo>
                    <a:pt x="24469" y="2726"/>
                    <a:pt x="21763" y="0"/>
                    <a:pt x="18401"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
            <p:cNvSpPr/>
            <p:nvPr/>
          </p:nvSpPr>
          <p:spPr>
            <a:xfrm>
              <a:off x="1573050" y="4622475"/>
              <a:ext cx="650000" cy="553525"/>
            </a:xfrm>
            <a:custGeom>
              <a:avLst/>
              <a:gdLst/>
              <a:ahLst/>
              <a:cxnLst/>
              <a:rect l="l" t="t" r="r" b="b"/>
              <a:pathLst>
                <a:path w="26000" h="22141" extrusionOk="0">
                  <a:moveTo>
                    <a:pt x="6465" y="0"/>
                  </a:moveTo>
                  <a:cubicBezTo>
                    <a:pt x="2885" y="0"/>
                    <a:pt x="0" y="2925"/>
                    <a:pt x="0" y="6465"/>
                  </a:cubicBezTo>
                  <a:lnTo>
                    <a:pt x="0" y="22141"/>
                  </a:lnTo>
                  <a:lnTo>
                    <a:pt x="26000" y="22141"/>
                  </a:lnTo>
                  <a:lnTo>
                    <a:pt x="26000" y="6465"/>
                  </a:lnTo>
                  <a:cubicBezTo>
                    <a:pt x="26000" y="2885"/>
                    <a:pt x="23096" y="0"/>
                    <a:pt x="19535"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7"/>
            <p:cNvSpPr/>
            <p:nvPr/>
          </p:nvSpPr>
          <p:spPr>
            <a:xfrm>
              <a:off x="1573550" y="4654800"/>
              <a:ext cx="613200" cy="521200"/>
            </a:xfrm>
            <a:custGeom>
              <a:avLst/>
              <a:gdLst/>
              <a:ahLst/>
              <a:cxnLst/>
              <a:rect l="l" t="t" r="r" b="b"/>
              <a:pathLst>
                <a:path w="24528" h="20848" extrusionOk="0">
                  <a:moveTo>
                    <a:pt x="6087" y="0"/>
                  </a:moveTo>
                  <a:cubicBezTo>
                    <a:pt x="272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7"/>
            <p:cNvSpPr/>
            <p:nvPr/>
          </p:nvSpPr>
          <p:spPr>
            <a:xfrm>
              <a:off x="2088750" y="4856200"/>
              <a:ext cx="134300" cy="319800"/>
            </a:xfrm>
            <a:custGeom>
              <a:avLst/>
              <a:gdLst/>
              <a:ahLst/>
              <a:cxnLst/>
              <a:rect l="l" t="t" r="r" b="b"/>
              <a:pathLst>
                <a:path w="5372" h="12792" extrusionOk="0">
                  <a:moveTo>
                    <a:pt x="5372" y="1"/>
                  </a:moveTo>
                  <a:cubicBezTo>
                    <a:pt x="5087" y="1017"/>
                    <a:pt x="4904" y="1406"/>
                    <a:pt x="4540" y="1406"/>
                  </a:cubicBezTo>
                  <a:cubicBezTo>
                    <a:pt x="4369" y="1406"/>
                    <a:pt x="4159" y="1320"/>
                    <a:pt x="3880" y="1175"/>
                  </a:cubicBezTo>
                  <a:lnTo>
                    <a:pt x="1" y="12792"/>
                  </a:lnTo>
                  <a:lnTo>
                    <a:pt x="5372" y="12792"/>
                  </a:lnTo>
                  <a:lnTo>
                    <a:pt x="5372"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7"/>
            <p:cNvSpPr/>
            <p:nvPr/>
          </p:nvSpPr>
          <p:spPr>
            <a:xfrm>
              <a:off x="1573550" y="4693575"/>
              <a:ext cx="612200" cy="481925"/>
            </a:xfrm>
            <a:custGeom>
              <a:avLst/>
              <a:gdLst/>
              <a:ahLst/>
              <a:cxnLst/>
              <a:rect l="l" t="t" r="r" b="b"/>
              <a:pathLst>
                <a:path w="24488" h="19277" extrusionOk="0">
                  <a:moveTo>
                    <a:pt x="2009" y="1"/>
                  </a:moveTo>
                  <a:cubicBezTo>
                    <a:pt x="776" y="1115"/>
                    <a:pt x="0" y="2706"/>
                    <a:pt x="0" y="4517"/>
                  </a:cubicBezTo>
                  <a:lnTo>
                    <a:pt x="0" y="19277"/>
                  </a:lnTo>
                  <a:lnTo>
                    <a:pt x="24488" y="19277"/>
                  </a:lnTo>
                  <a:lnTo>
                    <a:pt x="24488" y="7660"/>
                  </a:lnTo>
                  <a:cubicBezTo>
                    <a:pt x="20032" y="5690"/>
                    <a:pt x="14860" y="5571"/>
                    <a:pt x="10165" y="4159"/>
                  </a:cubicBezTo>
                  <a:cubicBezTo>
                    <a:pt x="7241" y="3263"/>
                    <a:pt x="4476" y="1831"/>
                    <a:pt x="2009"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7"/>
            <p:cNvSpPr/>
            <p:nvPr/>
          </p:nvSpPr>
          <p:spPr>
            <a:xfrm>
              <a:off x="1573550" y="4654800"/>
              <a:ext cx="612200" cy="521200"/>
            </a:xfrm>
            <a:custGeom>
              <a:avLst/>
              <a:gdLst/>
              <a:ahLst/>
              <a:cxnLst/>
              <a:rect l="l" t="t" r="r" b="b"/>
              <a:pathLst>
                <a:path w="24488" h="20848" extrusionOk="0">
                  <a:moveTo>
                    <a:pt x="6067" y="0"/>
                  </a:moveTo>
                  <a:cubicBezTo>
                    <a:pt x="2706" y="0"/>
                    <a:pt x="0" y="2746"/>
                    <a:pt x="0" y="6107"/>
                  </a:cubicBezTo>
                  <a:lnTo>
                    <a:pt x="0" y="6227"/>
                  </a:lnTo>
                  <a:cubicBezTo>
                    <a:pt x="0" y="2885"/>
                    <a:pt x="2706" y="179"/>
                    <a:pt x="6008" y="179"/>
                  </a:cubicBezTo>
                  <a:lnTo>
                    <a:pt x="18262" y="179"/>
                  </a:lnTo>
                  <a:cubicBezTo>
                    <a:pt x="21584" y="179"/>
                    <a:pt x="24269" y="2885"/>
                    <a:pt x="24269" y="6227"/>
                  </a:cubicBezTo>
                  <a:lnTo>
                    <a:pt x="24269" y="20848"/>
                  </a:lnTo>
                  <a:lnTo>
                    <a:pt x="24488" y="20848"/>
                  </a:lnTo>
                  <a:lnTo>
                    <a:pt x="24488" y="6107"/>
                  </a:lnTo>
                  <a:cubicBezTo>
                    <a:pt x="24488" y="2726"/>
                    <a:pt x="21763" y="0"/>
                    <a:pt x="1840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7"/>
            <p:cNvSpPr/>
            <p:nvPr/>
          </p:nvSpPr>
          <p:spPr>
            <a:xfrm>
              <a:off x="2335925" y="4622475"/>
              <a:ext cx="650025" cy="553525"/>
            </a:xfrm>
            <a:custGeom>
              <a:avLst/>
              <a:gdLst/>
              <a:ahLst/>
              <a:cxnLst/>
              <a:rect l="l" t="t" r="r" b="b"/>
              <a:pathLst>
                <a:path w="26001" h="22141" extrusionOk="0">
                  <a:moveTo>
                    <a:pt x="6466" y="0"/>
                  </a:moveTo>
                  <a:cubicBezTo>
                    <a:pt x="2885" y="0"/>
                    <a:pt x="1" y="2925"/>
                    <a:pt x="1" y="6465"/>
                  </a:cubicBezTo>
                  <a:lnTo>
                    <a:pt x="1" y="22141"/>
                  </a:lnTo>
                  <a:lnTo>
                    <a:pt x="26000" y="22141"/>
                  </a:lnTo>
                  <a:lnTo>
                    <a:pt x="26000" y="6465"/>
                  </a:lnTo>
                  <a:cubicBezTo>
                    <a:pt x="26000" y="2885"/>
                    <a:pt x="23096" y="0"/>
                    <a:pt x="19535"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7"/>
            <p:cNvSpPr/>
            <p:nvPr/>
          </p:nvSpPr>
          <p:spPr>
            <a:xfrm>
              <a:off x="2335925" y="4654800"/>
              <a:ext cx="612725" cy="521200"/>
            </a:xfrm>
            <a:custGeom>
              <a:avLst/>
              <a:gdLst/>
              <a:ahLst/>
              <a:cxnLst/>
              <a:rect l="l" t="t" r="r" b="b"/>
              <a:pathLst>
                <a:path w="24509" h="20848" extrusionOk="0">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7"/>
            <p:cNvSpPr/>
            <p:nvPr/>
          </p:nvSpPr>
          <p:spPr>
            <a:xfrm>
              <a:off x="2851650" y="4856200"/>
              <a:ext cx="134300" cy="319800"/>
            </a:xfrm>
            <a:custGeom>
              <a:avLst/>
              <a:gdLst/>
              <a:ahLst/>
              <a:cxnLst/>
              <a:rect l="l" t="t" r="r" b="b"/>
              <a:pathLst>
                <a:path w="5372" h="12792" extrusionOk="0">
                  <a:moveTo>
                    <a:pt x="5371" y="1"/>
                  </a:moveTo>
                  <a:cubicBezTo>
                    <a:pt x="5087" y="1017"/>
                    <a:pt x="4904" y="1406"/>
                    <a:pt x="4539" y="1406"/>
                  </a:cubicBezTo>
                  <a:cubicBezTo>
                    <a:pt x="4369" y="1406"/>
                    <a:pt x="4159" y="1320"/>
                    <a:pt x="3879" y="1175"/>
                  </a:cubicBezTo>
                  <a:lnTo>
                    <a:pt x="0" y="12792"/>
                  </a:lnTo>
                  <a:lnTo>
                    <a:pt x="5371" y="12792"/>
                  </a:lnTo>
                  <a:lnTo>
                    <a:pt x="5371"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7"/>
            <p:cNvSpPr/>
            <p:nvPr/>
          </p:nvSpPr>
          <p:spPr>
            <a:xfrm>
              <a:off x="2335925" y="4693575"/>
              <a:ext cx="612225" cy="481925"/>
            </a:xfrm>
            <a:custGeom>
              <a:avLst/>
              <a:gdLst/>
              <a:ahLst/>
              <a:cxnLst/>
              <a:rect l="l" t="t" r="r" b="b"/>
              <a:pathLst>
                <a:path w="24489" h="19277" extrusionOk="0">
                  <a:moveTo>
                    <a:pt x="2010" y="1"/>
                  </a:moveTo>
                  <a:cubicBezTo>
                    <a:pt x="757" y="1115"/>
                    <a:pt x="1" y="2706"/>
                    <a:pt x="1" y="4517"/>
                  </a:cubicBezTo>
                  <a:lnTo>
                    <a:pt x="1" y="19277"/>
                  </a:lnTo>
                  <a:lnTo>
                    <a:pt x="24488" y="19277"/>
                  </a:lnTo>
                  <a:lnTo>
                    <a:pt x="24488" y="7660"/>
                  </a:lnTo>
                  <a:cubicBezTo>
                    <a:pt x="20033" y="5690"/>
                    <a:pt x="14860" y="5571"/>
                    <a:pt x="10166" y="4159"/>
                  </a:cubicBezTo>
                  <a:cubicBezTo>
                    <a:pt x="7222" y="3263"/>
                    <a:pt x="4476" y="1831"/>
                    <a:pt x="2010"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7"/>
            <p:cNvSpPr/>
            <p:nvPr/>
          </p:nvSpPr>
          <p:spPr>
            <a:xfrm>
              <a:off x="2335925" y="4654800"/>
              <a:ext cx="612225" cy="521200"/>
            </a:xfrm>
            <a:custGeom>
              <a:avLst/>
              <a:gdLst/>
              <a:ahLst/>
              <a:cxnLst/>
              <a:rect l="l" t="t" r="r" b="b"/>
              <a:pathLst>
                <a:path w="24489" h="20848" extrusionOk="0">
                  <a:moveTo>
                    <a:pt x="6068" y="0"/>
                  </a:moveTo>
                  <a:cubicBezTo>
                    <a:pt x="2706" y="0"/>
                    <a:pt x="1" y="2746"/>
                    <a:pt x="1" y="6107"/>
                  </a:cubicBezTo>
                  <a:lnTo>
                    <a:pt x="1" y="6227"/>
                  </a:lnTo>
                  <a:cubicBezTo>
                    <a:pt x="1" y="2885"/>
                    <a:pt x="2706" y="179"/>
                    <a:pt x="6008" y="179"/>
                  </a:cubicBezTo>
                  <a:lnTo>
                    <a:pt x="18242" y="179"/>
                  </a:lnTo>
                  <a:cubicBezTo>
                    <a:pt x="21584" y="179"/>
                    <a:pt x="24270" y="2885"/>
                    <a:pt x="24270" y="6227"/>
                  </a:cubicBezTo>
                  <a:lnTo>
                    <a:pt x="24270" y="20848"/>
                  </a:lnTo>
                  <a:lnTo>
                    <a:pt x="24488" y="20848"/>
                  </a:lnTo>
                  <a:lnTo>
                    <a:pt x="24488" y="6107"/>
                  </a:lnTo>
                  <a:cubicBezTo>
                    <a:pt x="24488" y="2726"/>
                    <a:pt x="21783" y="0"/>
                    <a:pt x="1842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7"/>
            <p:cNvSpPr/>
            <p:nvPr/>
          </p:nvSpPr>
          <p:spPr>
            <a:xfrm>
              <a:off x="3097825" y="4622475"/>
              <a:ext cx="650500" cy="553525"/>
            </a:xfrm>
            <a:custGeom>
              <a:avLst/>
              <a:gdLst/>
              <a:ahLst/>
              <a:cxnLst/>
              <a:rect l="l" t="t" r="r" b="b"/>
              <a:pathLst>
                <a:path w="26020" h="22141" extrusionOk="0">
                  <a:moveTo>
                    <a:pt x="6465" y="0"/>
                  </a:moveTo>
                  <a:cubicBezTo>
                    <a:pt x="2885" y="0"/>
                    <a:pt x="0" y="2925"/>
                    <a:pt x="0" y="6465"/>
                  </a:cubicBezTo>
                  <a:lnTo>
                    <a:pt x="0" y="22141"/>
                  </a:lnTo>
                  <a:lnTo>
                    <a:pt x="26020" y="22141"/>
                  </a:lnTo>
                  <a:lnTo>
                    <a:pt x="26020" y="6465"/>
                  </a:lnTo>
                  <a:cubicBezTo>
                    <a:pt x="26020" y="2885"/>
                    <a:pt x="23096" y="0"/>
                    <a:pt x="19555"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7"/>
            <p:cNvSpPr/>
            <p:nvPr/>
          </p:nvSpPr>
          <p:spPr>
            <a:xfrm>
              <a:off x="3097825" y="4654800"/>
              <a:ext cx="613200" cy="521200"/>
            </a:xfrm>
            <a:custGeom>
              <a:avLst/>
              <a:gdLst/>
              <a:ahLst/>
              <a:cxnLst/>
              <a:rect l="l" t="t" r="r" b="b"/>
              <a:pathLst>
                <a:path w="24528" h="20848" extrusionOk="0">
                  <a:moveTo>
                    <a:pt x="6087" y="0"/>
                  </a:moveTo>
                  <a:cubicBezTo>
                    <a:pt x="2745" y="0"/>
                    <a:pt x="0" y="2746"/>
                    <a:pt x="0" y="6107"/>
                  </a:cubicBezTo>
                  <a:lnTo>
                    <a:pt x="0" y="20848"/>
                  </a:lnTo>
                  <a:lnTo>
                    <a:pt x="24528" y="20848"/>
                  </a:lnTo>
                  <a:lnTo>
                    <a:pt x="24528" y="6107"/>
                  </a:lnTo>
                  <a:cubicBezTo>
                    <a:pt x="24528" y="2746"/>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7"/>
            <p:cNvSpPr/>
            <p:nvPr/>
          </p:nvSpPr>
          <p:spPr>
            <a:xfrm>
              <a:off x="3614025" y="4856200"/>
              <a:ext cx="134300" cy="319800"/>
            </a:xfrm>
            <a:custGeom>
              <a:avLst/>
              <a:gdLst/>
              <a:ahLst/>
              <a:cxnLst/>
              <a:rect l="l" t="t" r="r" b="b"/>
              <a:pathLst>
                <a:path w="5372" h="12792" extrusionOk="0">
                  <a:moveTo>
                    <a:pt x="5372" y="1"/>
                  </a:moveTo>
                  <a:cubicBezTo>
                    <a:pt x="5074" y="1017"/>
                    <a:pt x="4886" y="1406"/>
                    <a:pt x="4527" y="1406"/>
                  </a:cubicBezTo>
                  <a:cubicBezTo>
                    <a:pt x="4359" y="1406"/>
                    <a:pt x="4153" y="1320"/>
                    <a:pt x="3880" y="1175"/>
                  </a:cubicBezTo>
                  <a:lnTo>
                    <a:pt x="1" y="12792"/>
                  </a:lnTo>
                  <a:lnTo>
                    <a:pt x="5372" y="12792"/>
                  </a:lnTo>
                  <a:lnTo>
                    <a:pt x="5372"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7"/>
            <p:cNvSpPr/>
            <p:nvPr/>
          </p:nvSpPr>
          <p:spPr>
            <a:xfrm>
              <a:off x="3098325" y="4693575"/>
              <a:ext cx="612700" cy="481925"/>
            </a:xfrm>
            <a:custGeom>
              <a:avLst/>
              <a:gdLst/>
              <a:ahLst/>
              <a:cxnLst/>
              <a:rect l="l" t="t" r="r" b="b"/>
              <a:pathLst>
                <a:path w="24508" h="19277" extrusionOk="0">
                  <a:moveTo>
                    <a:pt x="2029" y="1"/>
                  </a:moveTo>
                  <a:cubicBezTo>
                    <a:pt x="776" y="1115"/>
                    <a:pt x="0" y="2706"/>
                    <a:pt x="0" y="4517"/>
                  </a:cubicBezTo>
                  <a:lnTo>
                    <a:pt x="0" y="19277"/>
                  </a:lnTo>
                  <a:lnTo>
                    <a:pt x="24508" y="19277"/>
                  </a:lnTo>
                  <a:lnTo>
                    <a:pt x="24508" y="7660"/>
                  </a:lnTo>
                  <a:cubicBezTo>
                    <a:pt x="20052" y="5690"/>
                    <a:pt x="14880" y="5571"/>
                    <a:pt x="10185" y="4159"/>
                  </a:cubicBezTo>
                  <a:cubicBezTo>
                    <a:pt x="7241" y="3263"/>
                    <a:pt x="4476" y="1831"/>
                    <a:pt x="2029"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7"/>
            <p:cNvSpPr/>
            <p:nvPr/>
          </p:nvSpPr>
          <p:spPr>
            <a:xfrm>
              <a:off x="3098325" y="4654800"/>
              <a:ext cx="612700" cy="521200"/>
            </a:xfrm>
            <a:custGeom>
              <a:avLst/>
              <a:gdLst/>
              <a:ahLst/>
              <a:cxnLst/>
              <a:rect l="l" t="t" r="r" b="b"/>
              <a:pathLst>
                <a:path w="24508" h="20848" extrusionOk="0">
                  <a:moveTo>
                    <a:pt x="6067" y="0"/>
                  </a:moveTo>
                  <a:cubicBezTo>
                    <a:pt x="2725" y="0"/>
                    <a:pt x="0" y="2746"/>
                    <a:pt x="0" y="6107"/>
                  </a:cubicBezTo>
                  <a:lnTo>
                    <a:pt x="0" y="6227"/>
                  </a:lnTo>
                  <a:cubicBezTo>
                    <a:pt x="0" y="2885"/>
                    <a:pt x="2725" y="179"/>
                    <a:pt x="6028" y="179"/>
                  </a:cubicBezTo>
                  <a:lnTo>
                    <a:pt x="18262" y="179"/>
                  </a:lnTo>
                  <a:cubicBezTo>
                    <a:pt x="21584" y="179"/>
                    <a:pt x="24269" y="2885"/>
                    <a:pt x="24269" y="6227"/>
                  </a:cubicBezTo>
                  <a:lnTo>
                    <a:pt x="24269" y="20848"/>
                  </a:lnTo>
                  <a:lnTo>
                    <a:pt x="24488" y="20848"/>
                  </a:lnTo>
                  <a:lnTo>
                    <a:pt x="24488" y="6107"/>
                  </a:lnTo>
                  <a:cubicBezTo>
                    <a:pt x="24508" y="2726"/>
                    <a:pt x="21763" y="0"/>
                    <a:pt x="1840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7"/>
            <p:cNvSpPr/>
            <p:nvPr/>
          </p:nvSpPr>
          <p:spPr>
            <a:xfrm>
              <a:off x="6147875" y="4622475"/>
              <a:ext cx="650000" cy="553525"/>
            </a:xfrm>
            <a:custGeom>
              <a:avLst/>
              <a:gdLst/>
              <a:ahLst/>
              <a:cxnLst/>
              <a:rect l="l" t="t" r="r" b="b"/>
              <a:pathLst>
                <a:path w="26000" h="22141" extrusionOk="0">
                  <a:moveTo>
                    <a:pt x="6465" y="0"/>
                  </a:moveTo>
                  <a:cubicBezTo>
                    <a:pt x="2904" y="0"/>
                    <a:pt x="0" y="2885"/>
                    <a:pt x="0" y="6465"/>
                  </a:cubicBezTo>
                  <a:lnTo>
                    <a:pt x="0" y="22141"/>
                  </a:lnTo>
                  <a:lnTo>
                    <a:pt x="26000" y="22141"/>
                  </a:lnTo>
                  <a:lnTo>
                    <a:pt x="26000" y="6465"/>
                  </a:lnTo>
                  <a:cubicBezTo>
                    <a:pt x="26000" y="2925"/>
                    <a:pt x="23115" y="0"/>
                    <a:pt x="19535"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7"/>
            <p:cNvSpPr/>
            <p:nvPr/>
          </p:nvSpPr>
          <p:spPr>
            <a:xfrm>
              <a:off x="6184175" y="4654800"/>
              <a:ext cx="613200" cy="521200"/>
            </a:xfrm>
            <a:custGeom>
              <a:avLst/>
              <a:gdLst/>
              <a:ahLst/>
              <a:cxnLst/>
              <a:rect l="l" t="t" r="r" b="b"/>
              <a:pathLst>
                <a:path w="24528" h="20848" extrusionOk="0">
                  <a:moveTo>
                    <a:pt x="610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7"/>
            <p:cNvSpPr/>
            <p:nvPr/>
          </p:nvSpPr>
          <p:spPr>
            <a:xfrm>
              <a:off x="6147875" y="4856200"/>
              <a:ext cx="134300" cy="319800"/>
            </a:xfrm>
            <a:custGeom>
              <a:avLst/>
              <a:gdLst/>
              <a:ahLst/>
              <a:cxnLst/>
              <a:rect l="l" t="t" r="r" b="b"/>
              <a:pathLst>
                <a:path w="5372" h="12792" extrusionOk="0">
                  <a:moveTo>
                    <a:pt x="0" y="1"/>
                  </a:moveTo>
                  <a:lnTo>
                    <a:pt x="0" y="12792"/>
                  </a:lnTo>
                  <a:lnTo>
                    <a:pt x="5371" y="12792"/>
                  </a:lnTo>
                  <a:lnTo>
                    <a:pt x="1492" y="1175"/>
                  </a:lnTo>
                  <a:cubicBezTo>
                    <a:pt x="1213" y="1320"/>
                    <a:pt x="1002" y="1406"/>
                    <a:pt x="832" y="1406"/>
                  </a:cubicBezTo>
                  <a:cubicBezTo>
                    <a:pt x="468" y="1406"/>
                    <a:pt x="285" y="1017"/>
                    <a:pt x="0"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7"/>
            <p:cNvSpPr/>
            <p:nvPr/>
          </p:nvSpPr>
          <p:spPr>
            <a:xfrm>
              <a:off x="6185150" y="4729400"/>
              <a:ext cx="612225" cy="481925"/>
            </a:xfrm>
            <a:custGeom>
              <a:avLst/>
              <a:gdLst/>
              <a:ahLst/>
              <a:cxnLst/>
              <a:rect l="l" t="t" r="r" b="b"/>
              <a:pathLst>
                <a:path w="24489" h="19277" extrusionOk="0">
                  <a:moveTo>
                    <a:pt x="22480" y="0"/>
                  </a:moveTo>
                  <a:cubicBezTo>
                    <a:pt x="20013" y="1850"/>
                    <a:pt x="17248" y="3263"/>
                    <a:pt x="14324" y="4158"/>
                  </a:cubicBezTo>
                  <a:cubicBezTo>
                    <a:pt x="9609" y="5570"/>
                    <a:pt x="4437" y="5709"/>
                    <a:pt x="1" y="7659"/>
                  </a:cubicBezTo>
                  <a:lnTo>
                    <a:pt x="1" y="19276"/>
                  </a:lnTo>
                  <a:lnTo>
                    <a:pt x="24489" y="19276"/>
                  </a:lnTo>
                  <a:lnTo>
                    <a:pt x="24489" y="4536"/>
                  </a:lnTo>
                  <a:cubicBezTo>
                    <a:pt x="24489" y="2706"/>
                    <a:pt x="23713" y="1114"/>
                    <a:pt x="22480" y="0"/>
                  </a:cubicBezTo>
                  <a:close/>
                </a:path>
              </a:pathLst>
            </a:custGeom>
            <a:solidFill>
              <a:srgbClr val="45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7"/>
            <p:cNvSpPr/>
            <p:nvPr/>
          </p:nvSpPr>
          <p:spPr>
            <a:xfrm>
              <a:off x="6184675" y="4654800"/>
              <a:ext cx="612700" cy="521200"/>
            </a:xfrm>
            <a:custGeom>
              <a:avLst/>
              <a:gdLst/>
              <a:ahLst/>
              <a:cxnLst/>
              <a:rect l="l" t="t" r="r" b="b"/>
              <a:pathLst>
                <a:path w="24508" h="20848" extrusionOk="0">
                  <a:moveTo>
                    <a:pt x="6107" y="0"/>
                  </a:moveTo>
                  <a:cubicBezTo>
                    <a:pt x="2745" y="0"/>
                    <a:pt x="20" y="2726"/>
                    <a:pt x="0" y="6107"/>
                  </a:cubicBezTo>
                  <a:lnTo>
                    <a:pt x="0" y="20848"/>
                  </a:lnTo>
                  <a:lnTo>
                    <a:pt x="239" y="20848"/>
                  </a:lnTo>
                  <a:lnTo>
                    <a:pt x="239" y="6227"/>
                  </a:lnTo>
                  <a:cubicBezTo>
                    <a:pt x="239" y="2885"/>
                    <a:pt x="2924" y="179"/>
                    <a:pt x="6246" y="179"/>
                  </a:cubicBezTo>
                  <a:lnTo>
                    <a:pt x="18480" y="179"/>
                  </a:lnTo>
                  <a:cubicBezTo>
                    <a:pt x="21802" y="179"/>
                    <a:pt x="24508" y="2885"/>
                    <a:pt x="24508" y="6227"/>
                  </a:cubicBezTo>
                  <a:lnTo>
                    <a:pt x="24508" y="6107"/>
                  </a:lnTo>
                  <a:cubicBezTo>
                    <a:pt x="24508" y="2746"/>
                    <a:pt x="21802" y="0"/>
                    <a:pt x="18441"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7"/>
            <p:cNvSpPr/>
            <p:nvPr/>
          </p:nvSpPr>
          <p:spPr>
            <a:xfrm>
              <a:off x="5385475" y="4622475"/>
              <a:ext cx="650525" cy="553525"/>
            </a:xfrm>
            <a:custGeom>
              <a:avLst/>
              <a:gdLst/>
              <a:ahLst/>
              <a:cxnLst/>
              <a:rect l="l" t="t" r="r" b="b"/>
              <a:pathLst>
                <a:path w="26021" h="22141" extrusionOk="0">
                  <a:moveTo>
                    <a:pt x="6466" y="0"/>
                  </a:moveTo>
                  <a:cubicBezTo>
                    <a:pt x="2905" y="0"/>
                    <a:pt x="1" y="2885"/>
                    <a:pt x="1" y="6465"/>
                  </a:cubicBezTo>
                  <a:lnTo>
                    <a:pt x="1" y="22141"/>
                  </a:lnTo>
                  <a:lnTo>
                    <a:pt x="26020" y="22141"/>
                  </a:lnTo>
                  <a:lnTo>
                    <a:pt x="26020" y="6465"/>
                  </a:lnTo>
                  <a:cubicBezTo>
                    <a:pt x="26020" y="2925"/>
                    <a:pt x="23136" y="0"/>
                    <a:pt x="19555"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
            <p:cNvSpPr/>
            <p:nvPr/>
          </p:nvSpPr>
          <p:spPr>
            <a:xfrm>
              <a:off x="5422275" y="4654800"/>
              <a:ext cx="612725" cy="521200"/>
            </a:xfrm>
            <a:custGeom>
              <a:avLst/>
              <a:gdLst/>
              <a:ahLst/>
              <a:cxnLst/>
              <a:rect l="l" t="t" r="r" b="b"/>
              <a:pathLst>
                <a:path w="24509" h="20848" extrusionOk="0">
                  <a:moveTo>
                    <a:pt x="6088" y="0"/>
                  </a:moveTo>
                  <a:cubicBezTo>
                    <a:pt x="2726" y="0"/>
                    <a:pt x="1" y="2746"/>
                    <a:pt x="1" y="6107"/>
                  </a:cubicBezTo>
                  <a:lnTo>
                    <a:pt x="1" y="20848"/>
                  </a:lnTo>
                  <a:lnTo>
                    <a:pt x="24508" y="20848"/>
                  </a:lnTo>
                  <a:lnTo>
                    <a:pt x="24508" y="6107"/>
                  </a:lnTo>
                  <a:cubicBezTo>
                    <a:pt x="24508" y="2746"/>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
            <p:cNvSpPr/>
            <p:nvPr/>
          </p:nvSpPr>
          <p:spPr>
            <a:xfrm>
              <a:off x="5385475" y="4856200"/>
              <a:ext cx="134300" cy="319800"/>
            </a:xfrm>
            <a:custGeom>
              <a:avLst/>
              <a:gdLst/>
              <a:ahLst/>
              <a:cxnLst/>
              <a:rect l="l" t="t" r="r" b="b"/>
              <a:pathLst>
                <a:path w="5372" h="12792" extrusionOk="0">
                  <a:moveTo>
                    <a:pt x="1" y="1"/>
                  </a:moveTo>
                  <a:lnTo>
                    <a:pt x="1" y="12792"/>
                  </a:lnTo>
                  <a:lnTo>
                    <a:pt x="5372" y="12792"/>
                  </a:lnTo>
                  <a:lnTo>
                    <a:pt x="1492" y="1175"/>
                  </a:lnTo>
                  <a:cubicBezTo>
                    <a:pt x="1213" y="1320"/>
                    <a:pt x="1003" y="1406"/>
                    <a:pt x="832" y="1406"/>
                  </a:cubicBezTo>
                  <a:cubicBezTo>
                    <a:pt x="468" y="1406"/>
                    <a:pt x="285" y="1017"/>
                    <a:pt x="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7"/>
            <p:cNvSpPr/>
            <p:nvPr/>
          </p:nvSpPr>
          <p:spPr>
            <a:xfrm>
              <a:off x="5422775" y="4693575"/>
              <a:ext cx="612225" cy="481925"/>
            </a:xfrm>
            <a:custGeom>
              <a:avLst/>
              <a:gdLst/>
              <a:ahLst/>
              <a:cxnLst/>
              <a:rect l="l" t="t" r="r" b="b"/>
              <a:pathLst>
                <a:path w="24489" h="19277" extrusionOk="0">
                  <a:moveTo>
                    <a:pt x="22479" y="1"/>
                  </a:moveTo>
                  <a:cubicBezTo>
                    <a:pt x="20013" y="1831"/>
                    <a:pt x="17267" y="3263"/>
                    <a:pt x="14323" y="4159"/>
                  </a:cubicBezTo>
                  <a:cubicBezTo>
                    <a:pt x="9629" y="5571"/>
                    <a:pt x="4456" y="5690"/>
                    <a:pt x="0" y="7660"/>
                  </a:cubicBezTo>
                  <a:lnTo>
                    <a:pt x="0" y="19277"/>
                  </a:lnTo>
                  <a:lnTo>
                    <a:pt x="24488" y="19277"/>
                  </a:lnTo>
                  <a:lnTo>
                    <a:pt x="24488" y="4517"/>
                  </a:lnTo>
                  <a:cubicBezTo>
                    <a:pt x="24488" y="2706"/>
                    <a:pt x="23732" y="1115"/>
                    <a:pt x="22479"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7"/>
            <p:cNvSpPr/>
            <p:nvPr/>
          </p:nvSpPr>
          <p:spPr>
            <a:xfrm>
              <a:off x="5422775" y="4654800"/>
              <a:ext cx="611725" cy="521200"/>
            </a:xfrm>
            <a:custGeom>
              <a:avLst/>
              <a:gdLst/>
              <a:ahLst/>
              <a:cxnLst/>
              <a:rect l="l" t="t" r="r" b="b"/>
              <a:pathLst>
                <a:path w="24469" h="20848" extrusionOk="0">
                  <a:moveTo>
                    <a:pt x="6068" y="0"/>
                  </a:moveTo>
                  <a:cubicBezTo>
                    <a:pt x="2706" y="0"/>
                    <a:pt x="0" y="2726"/>
                    <a:pt x="0" y="6107"/>
                  </a:cubicBezTo>
                  <a:lnTo>
                    <a:pt x="0" y="20848"/>
                  </a:lnTo>
                  <a:lnTo>
                    <a:pt x="199" y="20848"/>
                  </a:lnTo>
                  <a:lnTo>
                    <a:pt x="199" y="6227"/>
                  </a:lnTo>
                  <a:cubicBezTo>
                    <a:pt x="199" y="2885"/>
                    <a:pt x="2885" y="179"/>
                    <a:pt x="6207" y="179"/>
                  </a:cubicBezTo>
                  <a:lnTo>
                    <a:pt x="18441" y="179"/>
                  </a:lnTo>
                  <a:cubicBezTo>
                    <a:pt x="21763" y="179"/>
                    <a:pt x="24468" y="2885"/>
                    <a:pt x="24468" y="6227"/>
                  </a:cubicBezTo>
                  <a:lnTo>
                    <a:pt x="24468" y="6107"/>
                  </a:lnTo>
                  <a:cubicBezTo>
                    <a:pt x="24468" y="2746"/>
                    <a:pt x="21763" y="0"/>
                    <a:pt x="1840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
            <p:cNvSpPr/>
            <p:nvPr/>
          </p:nvSpPr>
          <p:spPr>
            <a:xfrm>
              <a:off x="4622600" y="4622475"/>
              <a:ext cx="650500" cy="553525"/>
            </a:xfrm>
            <a:custGeom>
              <a:avLst/>
              <a:gdLst/>
              <a:ahLst/>
              <a:cxnLst/>
              <a:rect l="l" t="t" r="r" b="b"/>
              <a:pathLst>
                <a:path w="26020" h="22141" extrusionOk="0">
                  <a:moveTo>
                    <a:pt x="6465" y="0"/>
                  </a:moveTo>
                  <a:cubicBezTo>
                    <a:pt x="2904" y="0"/>
                    <a:pt x="0" y="2885"/>
                    <a:pt x="0" y="6465"/>
                  </a:cubicBezTo>
                  <a:lnTo>
                    <a:pt x="0" y="22141"/>
                  </a:lnTo>
                  <a:lnTo>
                    <a:pt x="26020" y="22141"/>
                  </a:lnTo>
                  <a:lnTo>
                    <a:pt x="26020" y="6465"/>
                  </a:lnTo>
                  <a:cubicBezTo>
                    <a:pt x="26020" y="2925"/>
                    <a:pt x="23135" y="0"/>
                    <a:pt x="19555"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7"/>
            <p:cNvSpPr/>
            <p:nvPr/>
          </p:nvSpPr>
          <p:spPr>
            <a:xfrm>
              <a:off x="4659900" y="4654800"/>
              <a:ext cx="613200" cy="521200"/>
            </a:xfrm>
            <a:custGeom>
              <a:avLst/>
              <a:gdLst/>
              <a:ahLst/>
              <a:cxnLst/>
              <a:rect l="l" t="t" r="r" b="b"/>
              <a:pathLst>
                <a:path w="24528" h="20848" extrusionOk="0">
                  <a:moveTo>
                    <a:pt x="6087" y="0"/>
                  </a:moveTo>
                  <a:cubicBezTo>
                    <a:pt x="2745" y="0"/>
                    <a:pt x="0" y="2746"/>
                    <a:pt x="0" y="6107"/>
                  </a:cubicBezTo>
                  <a:lnTo>
                    <a:pt x="0" y="20848"/>
                  </a:lnTo>
                  <a:lnTo>
                    <a:pt x="24528" y="20848"/>
                  </a:lnTo>
                  <a:lnTo>
                    <a:pt x="24528" y="6107"/>
                  </a:lnTo>
                  <a:cubicBezTo>
                    <a:pt x="24528" y="2746"/>
                    <a:pt x="21783" y="0"/>
                    <a:pt x="1844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7"/>
            <p:cNvSpPr/>
            <p:nvPr/>
          </p:nvSpPr>
          <p:spPr>
            <a:xfrm>
              <a:off x="4622600" y="4856200"/>
              <a:ext cx="134300" cy="319800"/>
            </a:xfrm>
            <a:custGeom>
              <a:avLst/>
              <a:gdLst/>
              <a:ahLst/>
              <a:cxnLst/>
              <a:rect l="l" t="t" r="r" b="b"/>
              <a:pathLst>
                <a:path w="5372" h="12792" extrusionOk="0">
                  <a:moveTo>
                    <a:pt x="0" y="1"/>
                  </a:moveTo>
                  <a:lnTo>
                    <a:pt x="0" y="12792"/>
                  </a:lnTo>
                  <a:lnTo>
                    <a:pt x="5371" y="12792"/>
                  </a:lnTo>
                  <a:lnTo>
                    <a:pt x="1492" y="1175"/>
                  </a:lnTo>
                  <a:cubicBezTo>
                    <a:pt x="1219" y="1320"/>
                    <a:pt x="1013" y="1406"/>
                    <a:pt x="845" y="1406"/>
                  </a:cubicBezTo>
                  <a:cubicBezTo>
                    <a:pt x="486" y="1406"/>
                    <a:pt x="298" y="1017"/>
                    <a:pt x="0"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7"/>
            <p:cNvSpPr/>
            <p:nvPr/>
          </p:nvSpPr>
          <p:spPr>
            <a:xfrm>
              <a:off x="4660875" y="4693575"/>
              <a:ext cx="612225" cy="481925"/>
            </a:xfrm>
            <a:custGeom>
              <a:avLst/>
              <a:gdLst/>
              <a:ahLst/>
              <a:cxnLst/>
              <a:rect l="l" t="t" r="r" b="b"/>
              <a:pathLst>
                <a:path w="24489" h="19277" extrusionOk="0">
                  <a:moveTo>
                    <a:pt x="22460" y="1"/>
                  </a:moveTo>
                  <a:cubicBezTo>
                    <a:pt x="20013" y="1831"/>
                    <a:pt x="17248" y="3263"/>
                    <a:pt x="14324" y="4159"/>
                  </a:cubicBezTo>
                  <a:cubicBezTo>
                    <a:pt x="9609" y="5571"/>
                    <a:pt x="4437" y="5690"/>
                    <a:pt x="1" y="7660"/>
                  </a:cubicBezTo>
                  <a:lnTo>
                    <a:pt x="1" y="19277"/>
                  </a:lnTo>
                  <a:lnTo>
                    <a:pt x="24489" y="19277"/>
                  </a:lnTo>
                  <a:lnTo>
                    <a:pt x="24489" y="4517"/>
                  </a:lnTo>
                  <a:cubicBezTo>
                    <a:pt x="24489" y="2706"/>
                    <a:pt x="23713" y="1115"/>
                    <a:pt x="22460"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7"/>
            <p:cNvSpPr/>
            <p:nvPr/>
          </p:nvSpPr>
          <p:spPr>
            <a:xfrm>
              <a:off x="4659900" y="4654800"/>
              <a:ext cx="612700" cy="521200"/>
            </a:xfrm>
            <a:custGeom>
              <a:avLst/>
              <a:gdLst/>
              <a:ahLst/>
              <a:cxnLst/>
              <a:rect l="l" t="t" r="r" b="b"/>
              <a:pathLst>
                <a:path w="24508" h="20848" extrusionOk="0">
                  <a:moveTo>
                    <a:pt x="6107" y="0"/>
                  </a:moveTo>
                  <a:cubicBezTo>
                    <a:pt x="2745" y="0"/>
                    <a:pt x="40" y="2726"/>
                    <a:pt x="0" y="6107"/>
                  </a:cubicBezTo>
                  <a:lnTo>
                    <a:pt x="0" y="20848"/>
                  </a:lnTo>
                  <a:lnTo>
                    <a:pt x="239" y="20848"/>
                  </a:lnTo>
                  <a:lnTo>
                    <a:pt x="239" y="6227"/>
                  </a:lnTo>
                  <a:cubicBezTo>
                    <a:pt x="239" y="2885"/>
                    <a:pt x="2924" y="179"/>
                    <a:pt x="6246" y="179"/>
                  </a:cubicBezTo>
                  <a:lnTo>
                    <a:pt x="18480" y="179"/>
                  </a:lnTo>
                  <a:cubicBezTo>
                    <a:pt x="21783" y="179"/>
                    <a:pt x="24508" y="2885"/>
                    <a:pt x="24508" y="6227"/>
                  </a:cubicBezTo>
                  <a:lnTo>
                    <a:pt x="24508" y="6107"/>
                  </a:lnTo>
                  <a:cubicBezTo>
                    <a:pt x="24508" y="2746"/>
                    <a:pt x="21783" y="0"/>
                    <a:pt x="1844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
            <p:cNvSpPr/>
            <p:nvPr/>
          </p:nvSpPr>
          <p:spPr>
            <a:xfrm>
              <a:off x="3860700" y="4622475"/>
              <a:ext cx="650025" cy="553525"/>
            </a:xfrm>
            <a:custGeom>
              <a:avLst/>
              <a:gdLst/>
              <a:ahLst/>
              <a:cxnLst/>
              <a:rect l="l" t="t" r="r" b="b"/>
              <a:pathLst>
                <a:path w="26001" h="22141" extrusionOk="0">
                  <a:moveTo>
                    <a:pt x="6466" y="0"/>
                  </a:moveTo>
                  <a:cubicBezTo>
                    <a:pt x="2905" y="0"/>
                    <a:pt x="1" y="2885"/>
                    <a:pt x="1" y="6465"/>
                  </a:cubicBezTo>
                  <a:lnTo>
                    <a:pt x="1" y="22141"/>
                  </a:lnTo>
                  <a:lnTo>
                    <a:pt x="26000" y="22141"/>
                  </a:lnTo>
                  <a:lnTo>
                    <a:pt x="26000" y="6465"/>
                  </a:lnTo>
                  <a:cubicBezTo>
                    <a:pt x="26000" y="2925"/>
                    <a:pt x="23116" y="0"/>
                    <a:pt x="19535"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7"/>
            <p:cNvSpPr/>
            <p:nvPr/>
          </p:nvSpPr>
          <p:spPr>
            <a:xfrm>
              <a:off x="3897000" y="4654800"/>
              <a:ext cx="613225" cy="521200"/>
            </a:xfrm>
            <a:custGeom>
              <a:avLst/>
              <a:gdLst/>
              <a:ahLst/>
              <a:cxnLst/>
              <a:rect l="l" t="t" r="r" b="b"/>
              <a:pathLst>
                <a:path w="24529" h="20848" extrusionOk="0">
                  <a:moveTo>
                    <a:pt x="6108" y="0"/>
                  </a:moveTo>
                  <a:cubicBezTo>
                    <a:pt x="2746" y="0"/>
                    <a:pt x="1" y="2746"/>
                    <a:pt x="1" y="6107"/>
                  </a:cubicBezTo>
                  <a:lnTo>
                    <a:pt x="1" y="20848"/>
                  </a:lnTo>
                  <a:lnTo>
                    <a:pt x="24528" y="20848"/>
                  </a:lnTo>
                  <a:lnTo>
                    <a:pt x="24528" y="6107"/>
                  </a:lnTo>
                  <a:cubicBezTo>
                    <a:pt x="24528" y="2746"/>
                    <a:pt x="21803" y="0"/>
                    <a:pt x="1844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7"/>
            <p:cNvSpPr/>
            <p:nvPr/>
          </p:nvSpPr>
          <p:spPr>
            <a:xfrm>
              <a:off x="3860700" y="4856200"/>
              <a:ext cx="134300" cy="319800"/>
            </a:xfrm>
            <a:custGeom>
              <a:avLst/>
              <a:gdLst/>
              <a:ahLst/>
              <a:cxnLst/>
              <a:rect l="l" t="t" r="r" b="b"/>
              <a:pathLst>
                <a:path w="5372" h="12792" extrusionOk="0">
                  <a:moveTo>
                    <a:pt x="1" y="1"/>
                  </a:moveTo>
                  <a:lnTo>
                    <a:pt x="1" y="12792"/>
                  </a:lnTo>
                  <a:lnTo>
                    <a:pt x="5372" y="12792"/>
                  </a:lnTo>
                  <a:lnTo>
                    <a:pt x="1493" y="1175"/>
                  </a:lnTo>
                  <a:cubicBezTo>
                    <a:pt x="1213" y="1320"/>
                    <a:pt x="1003" y="1406"/>
                    <a:pt x="832" y="1406"/>
                  </a:cubicBezTo>
                  <a:cubicBezTo>
                    <a:pt x="468" y="1406"/>
                    <a:pt x="285" y="1017"/>
                    <a:pt x="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7"/>
            <p:cNvSpPr/>
            <p:nvPr/>
          </p:nvSpPr>
          <p:spPr>
            <a:xfrm>
              <a:off x="3898000" y="4693575"/>
              <a:ext cx="612225" cy="481925"/>
            </a:xfrm>
            <a:custGeom>
              <a:avLst/>
              <a:gdLst/>
              <a:ahLst/>
              <a:cxnLst/>
              <a:rect l="l" t="t" r="r" b="b"/>
              <a:pathLst>
                <a:path w="24489" h="19277" extrusionOk="0">
                  <a:moveTo>
                    <a:pt x="22479" y="1"/>
                  </a:moveTo>
                  <a:cubicBezTo>
                    <a:pt x="20013" y="1831"/>
                    <a:pt x="17247" y="3263"/>
                    <a:pt x="14323" y="4159"/>
                  </a:cubicBezTo>
                  <a:cubicBezTo>
                    <a:pt x="9629" y="5571"/>
                    <a:pt x="4456" y="5690"/>
                    <a:pt x="1" y="7660"/>
                  </a:cubicBezTo>
                  <a:lnTo>
                    <a:pt x="1" y="19277"/>
                  </a:lnTo>
                  <a:lnTo>
                    <a:pt x="24488" y="19277"/>
                  </a:lnTo>
                  <a:lnTo>
                    <a:pt x="24488" y="4517"/>
                  </a:lnTo>
                  <a:cubicBezTo>
                    <a:pt x="24488" y="2706"/>
                    <a:pt x="23713" y="1115"/>
                    <a:pt x="22479"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7"/>
            <p:cNvSpPr/>
            <p:nvPr/>
          </p:nvSpPr>
          <p:spPr>
            <a:xfrm>
              <a:off x="3898000" y="4654800"/>
              <a:ext cx="612225" cy="521200"/>
            </a:xfrm>
            <a:custGeom>
              <a:avLst/>
              <a:gdLst/>
              <a:ahLst/>
              <a:cxnLst/>
              <a:rect l="l" t="t" r="r" b="b"/>
              <a:pathLst>
                <a:path w="24489" h="20848" extrusionOk="0">
                  <a:moveTo>
                    <a:pt x="6088" y="0"/>
                  </a:moveTo>
                  <a:cubicBezTo>
                    <a:pt x="2726" y="0"/>
                    <a:pt x="1" y="2726"/>
                    <a:pt x="1" y="6107"/>
                  </a:cubicBezTo>
                  <a:lnTo>
                    <a:pt x="1" y="20848"/>
                  </a:lnTo>
                  <a:lnTo>
                    <a:pt x="219" y="20848"/>
                  </a:lnTo>
                  <a:lnTo>
                    <a:pt x="219" y="6227"/>
                  </a:lnTo>
                  <a:cubicBezTo>
                    <a:pt x="219" y="2885"/>
                    <a:pt x="2905" y="179"/>
                    <a:pt x="6247" y="179"/>
                  </a:cubicBezTo>
                  <a:lnTo>
                    <a:pt x="18481" y="179"/>
                  </a:lnTo>
                  <a:cubicBezTo>
                    <a:pt x="21783" y="179"/>
                    <a:pt x="24488" y="2885"/>
                    <a:pt x="24488" y="6227"/>
                  </a:cubicBezTo>
                  <a:lnTo>
                    <a:pt x="24488" y="6107"/>
                  </a:lnTo>
                  <a:cubicBezTo>
                    <a:pt x="24488" y="2746"/>
                    <a:pt x="21783" y="0"/>
                    <a:pt x="1842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7"/>
            <p:cNvSpPr/>
            <p:nvPr/>
          </p:nvSpPr>
          <p:spPr>
            <a:xfrm>
              <a:off x="429225" y="4827850"/>
              <a:ext cx="650000" cy="758450"/>
            </a:xfrm>
            <a:custGeom>
              <a:avLst/>
              <a:gdLst/>
              <a:ahLst/>
              <a:cxnLst/>
              <a:rect l="l" t="t" r="r" b="b"/>
              <a:pathLst>
                <a:path w="26000" h="30338" extrusionOk="0">
                  <a:moveTo>
                    <a:pt x="6465" y="1"/>
                  </a:moveTo>
                  <a:cubicBezTo>
                    <a:pt x="2884" y="1"/>
                    <a:pt x="0" y="2905"/>
                    <a:pt x="0" y="6466"/>
                  </a:cubicBezTo>
                  <a:lnTo>
                    <a:pt x="0" y="30337"/>
                  </a:lnTo>
                  <a:lnTo>
                    <a:pt x="26000" y="30337"/>
                  </a:lnTo>
                  <a:lnTo>
                    <a:pt x="26000" y="6466"/>
                  </a:lnTo>
                  <a:cubicBezTo>
                    <a:pt x="26000" y="2885"/>
                    <a:pt x="23095" y="1"/>
                    <a:pt x="19535"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
            <p:cNvSpPr/>
            <p:nvPr/>
          </p:nvSpPr>
          <p:spPr>
            <a:xfrm>
              <a:off x="429700" y="4860200"/>
              <a:ext cx="612725" cy="726100"/>
            </a:xfrm>
            <a:custGeom>
              <a:avLst/>
              <a:gdLst/>
              <a:ahLst/>
              <a:cxnLst/>
              <a:rect l="l" t="t" r="r" b="b"/>
              <a:pathLst>
                <a:path w="24509" h="29044" extrusionOk="0">
                  <a:moveTo>
                    <a:pt x="6088" y="0"/>
                  </a:moveTo>
                  <a:cubicBezTo>
                    <a:pt x="2726" y="0"/>
                    <a:pt x="1" y="2725"/>
                    <a:pt x="1" y="6087"/>
                  </a:cubicBezTo>
                  <a:lnTo>
                    <a:pt x="1" y="29043"/>
                  </a:lnTo>
                  <a:lnTo>
                    <a:pt x="24509" y="29043"/>
                  </a:lnTo>
                  <a:lnTo>
                    <a:pt x="24509" y="6087"/>
                  </a:lnTo>
                  <a:cubicBezTo>
                    <a:pt x="24509" y="2725"/>
                    <a:pt x="21783" y="0"/>
                    <a:pt x="18422"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7"/>
            <p:cNvSpPr/>
            <p:nvPr/>
          </p:nvSpPr>
          <p:spPr>
            <a:xfrm>
              <a:off x="944925" y="5061100"/>
              <a:ext cx="134300" cy="525200"/>
            </a:xfrm>
            <a:custGeom>
              <a:avLst/>
              <a:gdLst/>
              <a:ahLst/>
              <a:cxnLst/>
              <a:rect l="l" t="t" r="r" b="b"/>
              <a:pathLst>
                <a:path w="5372" h="21008" extrusionOk="0">
                  <a:moveTo>
                    <a:pt x="5372" y="1"/>
                  </a:moveTo>
                  <a:cubicBezTo>
                    <a:pt x="5089" y="1009"/>
                    <a:pt x="4907" y="1390"/>
                    <a:pt x="4548" y="1390"/>
                  </a:cubicBezTo>
                  <a:cubicBezTo>
                    <a:pt x="4376" y="1390"/>
                    <a:pt x="4164" y="1303"/>
                    <a:pt x="3880" y="1154"/>
                  </a:cubicBezTo>
                  <a:lnTo>
                    <a:pt x="1" y="21007"/>
                  </a:lnTo>
                  <a:lnTo>
                    <a:pt x="5372" y="21007"/>
                  </a:lnTo>
                  <a:lnTo>
                    <a:pt x="5372"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
            <p:cNvSpPr/>
            <p:nvPr/>
          </p:nvSpPr>
          <p:spPr>
            <a:xfrm>
              <a:off x="429700" y="4899475"/>
              <a:ext cx="612225" cy="687325"/>
            </a:xfrm>
            <a:custGeom>
              <a:avLst/>
              <a:gdLst/>
              <a:ahLst/>
              <a:cxnLst/>
              <a:rect l="l" t="t" r="r" b="b"/>
              <a:pathLst>
                <a:path w="24489" h="27493" extrusionOk="0">
                  <a:moveTo>
                    <a:pt x="2010" y="1"/>
                  </a:moveTo>
                  <a:cubicBezTo>
                    <a:pt x="777" y="1115"/>
                    <a:pt x="1" y="2706"/>
                    <a:pt x="1" y="4516"/>
                  </a:cubicBezTo>
                  <a:lnTo>
                    <a:pt x="1" y="27492"/>
                  </a:lnTo>
                  <a:lnTo>
                    <a:pt x="24489" y="27492"/>
                  </a:lnTo>
                  <a:lnTo>
                    <a:pt x="24489" y="7659"/>
                  </a:lnTo>
                  <a:cubicBezTo>
                    <a:pt x="20033" y="5690"/>
                    <a:pt x="14881" y="5571"/>
                    <a:pt x="10166" y="4138"/>
                  </a:cubicBezTo>
                  <a:cubicBezTo>
                    <a:pt x="7242" y="3243"/>
                    <a:pt x="4477" y="1831"/>
                    <a:pt x="2010" y="1"/>
                  </a:cubicBezTo>
                  <a:close/>
                </a:path>
              </a:pathLst>
            </a:custGeom>
            <a:solidFill>
              <a:srgbClr val="45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
            <p:cNvSpPr/>
            <p:nvPr/>
          </p:nvSpPr>
          <p:spPr>
            <a:xfrm>
              <a:off x="430200" y="4860200"/>
              <a:ext cx="612225" cy="726100"/>
            </a:xfrm>
            <a:custGeom>
              <a:avLst/>
              <a:gdLst/>
              <a:ahLst/>
              <a:cxnLst/>
              <a:rect l="l" t="t" r="r" b="b"/>
              <a:pathLst>
                <a:path w="24489" h="29044" extrusionOk="0">
                  <a:moveTo>
                    <a:pt x="6068" y="0"/>
                  </a:moveTo>
                  <a:cubicBezTo>
                    <a:pt x="2706" y="0"/>
                    <a:pt x="1" y="2725"/>
                    <a:pt x="1" y="6087"/>
                  </a:cubicBezTo>
                  <a:lnTo>
                    <a:pt x="1" y="6207"/>
                  </a:lnTo>
                  <a:cubicBezTo>
                    <a:pt x="1" y="2884"/>
                    <a:pt x="2706" y="179"/>
                    <a:pt x="6028" y="179"/>
                  </a:cubicBezTo>
                  <a:lnTo>
                    <a:pt x="18262" y="179"/>
                  </a:lnTo>
                  <a:cubicBezTo>
                    <a:pt x="21584" y="179"/>
                    <a:pt x="24270" y="2884"/>
                    <a:pt x="24270" y="6207"/>
                  </a:cubicBezTo>
                  <a:lnTo>
                    <a:pt x="24270" y="29043"/>
                  </a:lnTo>
                  <a:lnTo>
                    <a:pt x="24489" y="29043"/>
                  </a:lnTo>
                  <a:lnTo>
                    <a:pt x="24489" y="6087"/>
                  </a:lnTo>
                  <a:cubicBezTo>
                    <a:pt x="24469" y="2725"/>
                    <a:pt x="21763" y="0"/>
                    <a:pt x="18402"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
            <p:cNvSpPr/>
            <p:nvPr/>
          </p:nvSpPr>
          <p:spPr>
            <a:xfrm>
              <a:off x="1191600" y="4827850"/>
              <a:ext cx="650525" cy="758450"/>
            </a:xfrm>
            <a:custGeom>
              <a:avLst/>
              <a:gdLst/>
              <a:ahLst/>
              <a:cxnLst/>
              <a:rect l="l" t="t" r="r" b="b"/>
              <a:pathLst>
                <a:path w="26021" h="30338" extrusionOk="0">
                  <a:moveTo>
                    <a:pt x="6466" y="1"/>
                  </a:moveTo>
                  <a:cubicBezTo>
                    <a:pt x="2885" y="1"/>
                    <a:pt x="1" y="2905"/>
                    <a:pt x="1" y="6466"/>
                  </a:cubicBezTo>
                  <a:lnTo>
                    <a:pt x="1" y="30337"/>
                  </a:lnTo>
                  <a:lnTo>
                    <a:pt x="26020" y="30337"/>
                  </a:lnTo>
                  <a:lnTo>
                    <a:pt x="26020" y="6466"/>
                  </a:lnTo>
                  <a:cubicBezTo>
                    <a:pt x="26020" y="2885"/>
                    <a:pt x="23116" y="1"/>
                    <a:pt x="1955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
            <p:cNvSpPr/>
            <p:nvPr/>
          </p:nvSpPr>
          <p:spPr>
            <a:xfrm>
              <a:off x="1192600" y="4860200"/>
              <a:ext cx="612725" cy="726100"/>
            </a:xfrm>
            <a:custGeom>
              <a:avLst/>
              <a:gdLst/>
              <a:ahLst/>
              <a:cxnLst/>
              <a:rect l="l" t="t" r="r" b="b"/>
              <a:pathLst>
                <a:path w="24509" h="29044" extrusionOk="0">
                  <a:moveTo>
                    <a:pt x="6087"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
            <p:cNvSpPr/>
            <p:nvPr/>
          </p:nvSpPr>
          <p:spPr>
            <a:xfrm>
              <a:off x="1707825" y="5061100"/>
              <a:ext cx="134300" cy="525200"/>
            </a:xfrm>
            <a:custGeom>
              <a:avLst/>
              <a:gdLst/>
              <a:ahLst/>
              <a:cxnLst/>
              <a:rect l="l" t="t" r="r" b="b"/>
              <a:pathLst>
                <a:path w="5372" h="21008" extrusionOk="0">
                  <a:moveTo>
                    <a:pt x="5371" y="1"/>
                  </a:moveTo>
                  <a:cubicBezTo>
                    <a:pt x="5089" y="1009"/>
                    <a:pt x="4906" y="1390"/>
                    <a:pt x="4548" y="1390"/>
                  </a:cubicBezTo>
                  <a:cubicBezTo>
                    <a:pt x="4376" y="1390"/>
                    <a:pt x="4163" y="1303"/>
                    <a:pt x="3879" y="1154"/>
                  </a:cubicBezTo>
                  <a:lnTo>
                    <a:pt x="0" y="21007"/>
                  </a:lnTo>
                  <a:lnTo>
                    <a:pt x="5371" y="21007"/>
                  </a:lnTo>
                  <a:lnTo>
                    <a:pt x="5371"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
            <p:cNvSpPr/>
            <p:nvPr/>
          </p:nvSpPr>
          <p:spPr>
            <a:xfrm>
              <a:off x="1192600" y="4899475"/>
              <a:ext cx="612225" cy="687325"/>
            </a:xfrm>
            <a:custGeom>
              <a:avLst/>
              <a:gdLst/>
              <a:ahLst/>
              <a:cxnLst/>
              <a:rect l="l" t="t" r="r" b="b"/>
              <a:pathLst>
                <a:path w="24489" h="27493" extrusionOk="0">
                  <a:moveTo>
                    <a:pt x="2009" y="1"/>
                  </a:moveTo>
                  <a:cubicBezTo>
                    <a:pt x="756" y="1115"/>
                    <a:pt x="0" y="2706"/>
                    <a:pt x="0" y="4516"/>
                  </a:cubicBezTo>
                  <a:lnTo>
                    <a:pt x="0" y="27492"/>
                  </a:lnTo>
                  <a:lnTo>
                    <a:pt x="24488" y="27492"/>
                  </a:lnTo>
                  <a:lnTo>
                    <a:pt x="24488" y="7659"/>
                  </a:lnTo>
                  <a:cubicBezTo>
                    <a:pt x="20032" y="5690"/>
                    <a:pt x="14860" y="5571"/>
                    <a:pt x="10165" y="4138"/>
                  </a:cubicBezTo>
                  <a:cubicBezTo>
                    <a:pt x="7221" y="3243"/>
                    <a:pt x="4476" y="1831"/>
                    <a:pt x="2009"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
            <p:cNvSpPr/>
            <p:nvPr/>
          </p:nvSpPr>
          <p:spPr>
            <a:xfrm>
              <a:off x="1192600" y="4860200"/>
              <a:ext cx="612225" cy="726100"/>
            </a:xfrm>
            <a:custGeom>
              <a:avLst/>
              <a:gdLst/>
              <a:ahLst/>
              <a:cxnLst/>
              <a:rect l="l" t="t" r="r" b="b"/>
              <a:pathLst>
                <a:path w="24489" h="29044" extrusionOk="0">
                  <a:moveTo>
                    <a:pt x="6068" y="0"/>
                  </a:moveTo>
                  <a:cubicBezTo>
                    <a:pt x="2706" y="0"/>
                    <a:pt x="0" y="2725"/>
                    <a:pt x="0" y="6087"/>
                  </a:cubicBezTo>
                  <a:lnTo>
                    <a:pt x="0" y="6207"/>
                  </a:lnTo>
                  <a:cubicBezTo>
                    <a:pt x="0" y="2884"/>
                    <a:pt x="2706" y="179"/>
                    <a:pt x="6008" y="179"/>
                  </a:cubicBezTo>
                  <a:lnTo>
                    <a:pt x="18242" y="179"/>
                  </a:lnTo>
                  <a:cubicBezTo>
                    <a:pt x="21584" y="179"/>
                    <a:pt x="24269" y="2884"/>
                    <a:pt x="24269" y="6207"/>
                  </a:cubicBezTo>
                  <a:lnTo>
                    <a:pt x="24269" y="29043"/>
                  </a:lnTo>
                  <a:lnTo>
                    <a:pt x="24488" y="29043"/>
                  </a:lnTo>
                  <a:lnTo>
                    <a:pt x="24488" y="6087"/>
                  </a:lnTo>
                  <a:cubicBezTo>
                    <a:pt x="24488" y="2725"/>
                    <a:pt x="21743" y="0"/>
                    <a:pt x="1840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
            <p:cNvSpPr/>
            <p:nvPr/>
          </p:nvSpPr>
          <p:spPr>
            <a:xfrm>
              <a:off x="1954475" y="4827850"/>
              <a:ext cx="650525" cy="758450"/>
            </a:xfrm>
            <a:custGeom>
              <a:avLst/>
              <a:gdLst/>
              <a:ahLst/>
              <a:cxnLst/>
              <a:rect l="l" t="t" r="r" b="b"/>
              <a:pathLst>
                <a:path w="26021" h="30338" extrusionOk="0">
                  <a:moveTo>
                    <a:pt x="6466" y="1"/>
                  </a:moveTo>
                  <a:cubicBezTo>
                    <a:pt x="2885" y="1"/>
                    <a:pt x="1" y="2905"/>
                    <a:pt x="1" y="6466"/>
                  </a:cubicBezTo>
                  <a:lnTo>
                    <a:pt x="1" y="30337"/>
                  </a:lnTo>
                  <a:lnTo>
                    <a:pt x="26021" y="30337"/>
                  </a:lnTo>
                  <a:lnTo>
                    <a:pt x="26021" y="6466"/>
                  </a:lnTo>
                  <a:cubicBezTo>
                    <a:pt x="26021" y="2885"/>
                    <a:pt x="23116" y="1"/>
                    <a:pt x="1955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
            <p:cNvSpPr/>
            <p:nvPr/>
          </p:nvSpPr>
          <p:spPr>
            <a:xfrm>
              <a:off x="1954475" y="4860200"/>
              <a:ext cx="613225" cy="726100"/>
            </a:xfrm>
            <a:custGeom>
              <a:avLst/>
              <a:gdLst/>
              <a:ahLst/>
              <a:cxnLst/>
              <a:rect l="l" t="t" r="r" b="b"/>
              <a:pathLst>
                <a:path w="24529" h="29044" extrusionOk="0">
                  <a:moveTo>
                    <a:pt x="6108" y="0"/>
                  </a:moveTo>
                  <a:cubicBezTo>
                    <a:pt x="2746" y="0"/>
                    <a:pt x="1" y="2725"/>
                    <a:pt x="1" y="6087"/>
                  </a:cubicBezTo>
                  <a:lnTo>
                    <a:pt x="1" y="29043"/>
                  </a:lnTo>
                  <a:lnTo>
                    <a:pt x="24529" y="29043"/>
                  </a:lnTo>
                  <a:lnTo>
                    <a:pt x="24529" y="6087"/>
                  </a:lnTo>
                  <a:cubicBezTo>
                    <a:pt x="24529" y="2725"/>
                    <a:pt x="21783" y="0"/>
                    <a:pt x="1844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7"/>
            <p:cNvSpPr/>
            <p:nvPr/>
          </p:nvSpPr>
          <p:spPr>
            <a:xfrm>
              <a:off x="2470200" y="5061100"/>
              <a:ext cx="134300" cy="525200"/>
            </a:xfrm>
            <a:custGeom>
              <a:avLst/>
              <a:gdLst/>
              <a:ahLst/>
              <a:cxnLst/>
              <a:rect l="l" t="t" r="r" b="b"/>
              <a:pathLst>
                <a:path w="5372" h="21008" extrusionOk="0">
                  <a:moveTo>
                    <a:pt x="5372" y="1"/>
                  </a:moveTo>
                  <a:cubicBezTo>
                    <a:pt x="5076" y="1009"/>
                    <a:pt x="4889" y="1390"/>
                    <a:pt x="4535" y="1390"/>
                  </a:cubicBezTo>
                  <a:cubicBezTo>
                    <a:pt x="4365" y="1390"/>
                    <a:pt x="4157" y="1303"/>
                    <a:pt x="3880" y="1154"/>
                  </a:cubicBezTo>
                  <a:lnTo>
                    <a:pt x="1" y="21007"/>
                  </a:lnTo>
                  <a:lnTo>
                    <a:pt x="5372" y="21007"/>
                  </a:lnTo>
                  <a:lnTo>
                    <a:pt x="5372"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7"/>
            <p:cNvSpPr/>
            <p:nvPr/>
          </p:nvSpPr>
          <p:spPr>
            <a:xfrm>
              <a:off x="1954475" y="4899475"/>
              <a:ext cx="612725" cy="687325"/>
            </a:xfrm>
            <a:custGeom>
              <a:avLst/>
              <a:gdLst/>
              <a:ahLst/>
              <a:cxnLst/>
              <a:rect l="l" t="t" r="r" b="b"/>
              <a:pathLst>
                <a:path w="24509" h="27493" extrusionOk="0">
                  <a:moveTo>
                    <a:pt x="2010" y="1"/>
                  </a:moveTo>
                  <a:cubicBezTo>
                    <a:pt x="777" y="1115"/>
                    <a:pt x="1" y="2706"/>
                    <a:pt x="1" y="4516"/>
                  </a:cubicBezTo>
                  <a:lnTo>
                    <a:pt x="1" y="27492"/>
                  </a:lnTo>
                  <a:lnTo>
                    <a:pt x="24509" y="27492"/>
                  </a:lnTo>
                  <a:lnTo>
                    <a:pt x="24509" y="7659"/>
                  </a:lnTo>
                  <a:cubicBezTo>
                    <a:pt x="20053" y="5690"/>
                    <a:pt x="14881" y="5571"/>
                    <a:pt x="10166" y="4138"/>
                  </a:cubicBezTo>
                  <a:cubicBezTo>
                    <a:pt x="7242" y="3243"/>
                    <a:pt x="4477" y="1831"/>
                    <a:pt x="2010"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
            <p:cNvSpPr/>
            <p:nvPr/>
          </p:nvSpPr>
          <p:spPr>
            <a:xfrm>
              <a:off x="1954475" y="4860200"/>
              <a:ext cx="612725" cy="726100"/>
            </a:xfrm>
            <a:custGeom>
              <a:avLst/>
              <a:gdLst/>
              <a:ahLst/>
              <a:cxnLst/>
              <a:rect l="l" t="t" r="r" b="b"/>
              <a:pathLst>
                <a:path w="24509" h="29044" extrusionOk="0">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83" y="0"/>
                    <a:pt x="1844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
            <p:cNvSpPr/>
            <p:nvPr/>
          </p:nvSpPr>
          <p:spPr>
            <a:xfrm>
              <a:off x="2716875" y="4827850"/>
              <a:ext cx="650025" cy="758450"/>
            </a:xfrm>
            <a:custGeom>
              <a:avLst/>
              <a:gdLst/>
              <a:ahLst/>
              <a:cxnLst/>
              <a:rect l="l" t="t" r="r" b="b"/>
              <a:pathLst>
                <a:path w="26001" h="30338" extrusionOk="0">
                  <a:moveTo>
                    <a:pt x="6466" y="1"/>
                  </a:moveTo>
                  <a:cubicBezTo>
                    <a:pt x="2885" y="1"/>
                    <a:pt x="0" y="2905"/>
                    <a:pt x="0" y="6466"/>
                  </a:cubicBezTo>
                  <a:lnTo>
                    <a:pt x="0" y="30337"/>
                  </a:lnTo>
                  <a:lnTo>
                    <a:pt x="26000" y="30337"/>
                  </a:lnTo>
                  <a:lnTo>
                    <a:pt x="26000" y="6466"/>
                  </a:lnTo>
                  <a:cubicBezTo>
                    <a:pt x="26000" y="2885"/>
                    <a:pt x="23096" y="1"/>
                    <a:pt x="1953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
            <p:cNvSpPr/>
            <p:nvPr/>
          </p:nvSpPr>
          <p:spPr>
            <a:xfrm>
              <a:off x="2716875" y="4860200"/>
              <a:ext cx="612725" cy="726100"/>
            </a:xfrm>
            <a:custGeom>
              <a:avLst/>
              <a:gdLst/>
              <a:ahLst/>
              <a:cxnLst/>
              <a:rect l="l" t="t" r="r" b="b"/>
              <a:pathLst>
                <a:path w="24509" h="29044" extrusionOk="0">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
            <p:cNvSpPr/>
            <p:nvPr/>
          </p:nvSpPr>
          <p:spPr>
            <a:xfrm>
              <a:off x="3232600" y="5061100"/>
              <a:ext cx="134300" cy="525200"/>
            </a:xfrm>
            <a:custGeom>
              <a:avLst/>
              <a:gdLst/>
              <a:ahLst/>
              <a:cxnLst/>
              <a:rect l="l" t="t" r="r" b="b"/>
              <a:pathLst>
                <a:path w="5372" h="21008" extrusionOk="0">
                  <a:moveTo>
                    <a:pt x="5371" y="1"/>
                  </a:moveTo>
                  <a:cubicBezTo>
                    <a:pt x="5089" y="1009"/>
                    <a:pt x="4906" y="1390"/>
                    <a:pt x="4548" y="1390"/>
                  </a:cubicBezTo>
                  <a:cubicBezTo>
                    <a:pt x="4375" y="1390"/>
                    <a:pt x="4163" y="1303"/>
                    <a:pt x="3879" y="1154"/>
                  </a:cubicBezTo>
                  <a:lnTo>
                    <a:pt x="0" y="21007"/>
                  </a:lnTo>
                  <a:lnTo>
                    <a:pt x="5371" y="21007"/>
                  </a:lnTo>
                  <a:lnTo>
                    <a:pt x="5371"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
            <p:cNvSpPr/>
            <p:nvPr/>
          </p:nvSpPr>
          <p:spPr>
            <a:xfrm>
              <a:off x="2716875" y="4899475"/>
              <a:ext cx="612225" cy="687325"/>
            </a:xfrm>
            <a:custGeom>
              <a:avLst/>
              <a:gdLst/>
              <a:ahLst/>
              <a:cxnLst/>
              <a:rect l="l" t="t" r="r" b="b"/>
              <a:pathLst>
                <a:path w="24489" h="27493" extrusionOk="0">
                  <a:moveTo>
                    <a:pt x="2010" y="1"/>
                  </a:moveTo>
                  <a:cubicBezTo>
                    <a:pt x="776" y="1115"/>
                    <a:pt x="0" y="2706"/>
                    <a:pt x="0" y="4516"/>
                  </a:cubicBezTo>
                  <a:lnTo>
                    <a:pt x="0" y="27492"/>
                  </a:lnTo>
                  <a:lnTo>
                    <a:pt x="24488" y="27492"/>
                  </a:lnTo>
                  <a:lnTo>
                    <a:pt x="24488" y="7659"/>
                  </a:lnTo>
                  <a:cubicBezTo>
                    <a:pt x="20032" y="5690"/>
                    <a:pt x="14860" y="5571"/>
                    <a:pt x="10166" y="4138"/>
                  </a:cubicBezTo>
                  <a:cubicBezTo>
                    <a:pt x="7221" y="3243"/>
                    <a:pt x="4476" y="1831"/>
                    <a:pt x="2010"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
            <p:cNvSpPr/>
            <p:nvPr/>
          </p:nvSpPr>
          <p:spPr>
            <a:xfrm>
              <a:off x="2717375" y="4860200"/>
              <a:ext cx="612225" cy="726100"/>
            </a:xfrm>
            <a:custGeom>
              <a:avLst/>
              <a:gdLst/>
              <a:ahLst/>
              <a:cxnLst/>
              <a:rect l="l" t="t" r="r" b="b"/>
              <a:pathLst>
                <a:path w="24489" h="29044" extrusionOk="0">
                  <a:moveTo>
                    <a:pt x="6068" y="0"/>
                  </a:moveTo>
                  <a:cubicBezTo>
                    <a:pt x="2706" y="0"/>
                    <a:pt x="0" y="2725"/>
                    <a:pt x="0" y="6087"/>
                  </a:cubicBezTo>
                  <a:lnTo>
                    <a:pt x="0" y="6207"/>
                  </a:lnTo>
                  <a:cubicBezTo>
                    <a:pt x="0" y="2884"/>
                    <a:pt x="2706" y="179"/>
                    <a:pt x="6028" y="179"/>
                  </a:cubicBezTo>
                  <a:lnTo>
                    <a:pt x="18262" y="179"/>
                  </a:lnTo>
                  <a:cubicBezTo>
                    <a:pt x="21584" y="179"/>
                    <a:pt x="24269" y="2884"/>
                    <a:pt x="24269" y="6207"/>
                  </a:cubicBezTo>
                  <a:lnTo>
                    <a:pt x="24269" y="29043"/>
                  </a:lnTo>
                  <a:lnTo>
                    <a:pt x="24488" y="29043"/>
                  </a:lnTo>
                  <a:lnTo>
                    <a:pt x="24488" y="6087"/>
                  </a:lnTo>
                  <a:cubicBezTo>
                    <a:pt x="24468" y="2725"/>
                    <a:pt x="21763" y="0"/>
                    <a:pt x="1840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
            <p:cNvSpPr/>
            <p:nvPr/>
          </p:nvSpPr>
          <p:spPr>
            <a:xfrm>
              <a:off x="3479750" y="4827850"/>
              <a:ext cx="650025" cy="758450"/>
            </a:xfrm>
            <a:custGeom>
              <a:avLst/>
              <a:gdLst/>
              <a:ahLst/>
              <a:cxnLst/>
              <a:rect l="l" t="t" r="r" b="b"/>
              <a:pathLst>
                <a:path w="26001" h="30338" extrusionOk="0">
                  <a:moveTo>
                    <a:pt x="6446" y="1"/>
                  </a:moveTo>
                  <a:cubicBezTo>
                    <a:pt x="2885" y="1"/>
                    <a:pt x="1" y="2905"/>
                    <a:pt x="1" y="6466"/>
                  </a:cubicBezTo>
                  <a:lnTo>
                    <a:pt x="1" y="30337"/>
                  </a:lnTo>
                  <a:lnTo>
                    <a:pt x="26001" y="30337"/>
                  </a:lnTo>
                  <a:lnTo>
                    <a:pt x="26001" y="6466"/>
                  </a:lnTo>
                  <a:cubicBezTo>
                    <a:pt x="26001" y="2885"/>
                    <a:pt x="23096" y="1"/>
                    <a:pt x="1953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
            <p:cNvSpPr/>
            <p:nvPr/>
          </p:nvSpPr>
          <p:spPr>
            <a:xfrm>
              <a:off x="3479250" y="4860200"/>
              <a:ext cx="613225" cy="726100"/>
            </a:xfrm>
            <a:custGeom>
              <a:avLst/>
              <a:gdLst/>
              <a:ahLst/>
              <a:cxnLst/>
              <a:rect l="l" t="t" r="r" b="b"/>
              <a:pathLst>
                <a:path w="24529" h="29044" extrusionOk="0">
                  <a:moveTo>
                    <a:pt x="6108" y="0"/>
                  </a:moveTo>
                  <a:cubicBezTo>
                    <a:pt x="2746" y="0"/>
                    <a:pt x="1" y="2725"/>
                    <a:pt x="1" y="6087"/>
                  </a:cubicBezTo>
                  <a:lnTo>
                    <a:pt x="1" y="29043"/>
                  </a:lnTo>
                  <a:lnTo>
                    <a:pt x="24529" y="29043"/>
                  </a:lnTo>
                  <a:lnTo>
                    <a:pt x="24529" y="6087"/>
                  </a:lnTo>
                  <a:cubicBezTo>
                    <a:pt x="24529" y="2725"/>
                    <a:pt x="21803" y="0"/>
                    <a:pt x="1844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
            <p:cNvSpPr/>
            <p:nvPr/>
          </p:nvSpPr>
          <p:spPr>
            <a:xfrm>
              <a:off x="3994975" y="5061100"/>
              <a:ext cx="134300" cy="525200"/>
            </a:xfrm>
            <a:custGeom>
              <a:avLst/>
              <a:gdLst/>
              <a:ahLst/>
              <a:cxnLst/>
              <a:rect l="l" t="t" r="r" b="b"/>
              <a:pathLst>
                <a:path w="5372" h="21008" extrusionOk="0">
                  <a:moveTo>
                    <a:pt x="5372" y="1"/>
                  </a:moveTo>
                  <a:cubicBezTo>
                    <a:pt x="5089" y="1009"/>
                    <a:pt x="4907" y="1390"/>
                    <a:pt x="4548" y="1390"/>
                  </a:cubicBezTo>
                  <a:cubicBezTo>
                    <a:pt x="4376" y="1390"/>
                    <a:pt x="4163" y="1303"/>
                    <a:pt x="3880" y="1154"/>
                  </a:cubicBezTo>
                  <a:lnTo>
                    <a:pt x="1" y="21007"/>
                  </a:lnTo>
                  <a:lnTo>
                    <a:pt x="5372" y="21007"/>
                  </a:lnTo>
                  <a:lnTo>
                    <a:pt x="5372"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
            <p:cNvSpPr/>
            <p:nvPr/>
          </p:nvSpPr>
          <p:spPr>
            <a:xfrm>
              <a:off x="3479250" y="4899475"/>
              <a:ext cx="612725" cy="687325"/>
            </a:xfrm>
            <a:custGeom>
              <a:avLst/>
              <a:gdLst/>
              <a:ahLst/>
              <a:cxnLst/>
              <a:rect l="l" t="t" r="r" b="b"/>
              <a:pathLst>
                <a:path w="24509" h="27493" extrusionOk="0">
                  <a:moveTo>
                    <a:pt x="2030" y="1"/>
                  </a:moveTo>
                  <a:cubicBezTo>
                    <a:pt x="777" y="1115"/>
                    <a:pt x="1" y="2706"/>
                    <a:pt x="1" y="4516"/>
                  </a:cubicBezTo>
                  <a:lnTo>
                    <a:pt x="1" y="27492"/>
                  </a:lnTo>
                  <a:lnTo>
                    <a:pt x="24509" y="27492"/>
                  </a:lnTo>
                  <a:lnTo>
                    <a:pt x="24509" y="7659"/>
                  </a:lnTo>
                  <a:cubicBezTo>
                    <a:pt x="20053" y="5690"/>
                    <a:pt x="14881" y="5571"/>
                    <a:pt x="10186" y="4138"/>
                  </a:cubicBezTo>
                  <a:cubicBezTo>
                    <a:pt x="7242" y="3243"/>
                    <a:pt x="4477" y="1831"/>
                    <a:pt x="2030"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7"/>
            <p:cNvSpPr/>
            <p:nvPr/>
          </p:nvSpPr>
          <p:spPr>
            <a:xfrm>
              <a:off x="3479250" y="4860200"/>
              <a:ext cx="612725" cy="726100"/>
            </a:xfrm>
            <a:custGeom>
              <a:avLst/>
              <a:gdLst/>
              <a:ahLst/>
              <a:cxnLst/>
              <a:rect l="l" t="t" r="r" b="b"/>
              <a:pathLst>
                <a:path w="24509" h="29044" extrusionOk="0">
                  <a:moveTo>
                    <a:pt x="6068" y="0"/>
                  </a:moveTo>
                  <a:cubicBezTo>
                    <a:pt x="2726" y="0"/>
                    <a:pt x="1" y="2725"/>
                    <a:pt x="1" y="6087"/>
                  </a:cubicBezTo>
                  <a:lnTo>
                    <a:pt x="1" y="6207"/>
                  </a:lnTo>
                  <a:cubicBezTo>
                    <a:pt x="1" y="2884"/>
                    <a:pt x="2726" y="179"/>
                    <a:pt x="6028" y="179"/>
                  </a:cubicBezTo>
                  <a:lnTo>
                    <a:pt x="18262" y="179"/>
                  </a:lnTo>
                  <a:cubicBezTo>
                    <a:pt x="21584" y="179"/>
                    <a:pt x="24270" y="2884"/>
                    <a:pt x="24270" y="6207"/>
                  </a:cubicBezTo>
                  <a:lnTo>
                    <a:pt x="24270" y="29043"/>
                  </a:lnTo>
                  <a:lnTo>
                    <a:pt x="24509" y="29043"/>
                  </a:lnTo>
                  <a:lnTo>
                    <a:pt x="24509" y="6087"/>
                  </a:lnTo>
                  <a:cubicBezTo>
                    <a:pt x="24509" y="2725"/>
                    <a:pt x="21763" y="0"/>
                    <a:pt x="18402"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7"/>
            <p:cNvSpPr/>
            <p:nvPr/>
          </p:nvSpPr>
          <p:spPr>
            <a:xfrm>
              <a:off x="6528800" y="4827850"/>
              <a:ext cx="650025" cy="758450"/>
            </a:xfrm>
            <a:custGeom>
              <a:avLst/>
              <a:gdLst/>
              <a:ahLst/>
              <a:cxnLst/>
              <a:rect l="l" t="t" r="r" b="b"/>
              <a:pathLst>
                <a:path w="26001" h="30338" extrusionOk="0">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7"/>
            <p:cNvSpPr/>
            <p:nvPr/>
          </p:nvSpPr>
          <p:spPr>
            <a:xfrm>
              <a:off x="6566100" y="4860200"/>
              <a:ext cx="612725" cy="726100"/>
            </a:xfrm>
            <a:custGeom>
              <a:avLst/>
              <a:gdLst/>
              <a:ahLst/>
              <a:cxnLst/>
              <a:rect l="l" t="t" r="r" b="b"/>
              <a:pathLst>
                <a:path w="24509" h="29044" extrusionOk="0">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
            <p:cNvSpPr/>
            <p:nvPr/>
          </p:nvSpPr>
          <p:spPr>
            <a:xfrm>
              <a:off x="6528800" y="5061100"/>
              <a:ext cx="134300" cy="525200"/>
            </a:xfrm>
            <a:custGeom>
              <a:avLst/>
              <a:gdLst/>
              <a:ahLst/>
              <a:cxnLst/>
              <a:rect l="l" t="t" r="r" b="b"/>
              <a:pathLst>
                <a:path w="5372" h="21008" extrusionOk="0">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7"/>
            <p:cNvSpPr/>
            <p:nvPr/>
          </p:nvSpPr>
          <p:spPr>
            <a:xfrm>
              <a:off x="6566600" y="4899475"/>
              <a:ext cx="612225" cy="687325"/>
            </a:xfrm>
            <a:custGeom>
              <a:avLst/>
              <a:gdLst/>
              <a:ahLst/>
              <a:cxnLst/>
              <a:rect l="l" t="t" r="r" b="b"/>
              <a:pathLst>
                <a:path w="24489" h="27493" extrusionOk="0">
                  <a:moveTo>
                    <a:pt x="22479" y="1"/>
                  </a:moveTo>
                  <a:cubicBezTo>
                    <a:pt x="20013" y="1831"/>
                    <a:pt x="17268" y="3243"/>
                    <a:pt x="14323" y="4138"/>
                  </a:cubicBezTo>
                  <a:cubicBezTo>
                    <a:pt x="9629" y="5571"/>
                    <a:pt x="4457" y="5690"/>
                    <a:pt x="1" y="7659"/>
                  </a:cubicBezTo>
                  <a:lnTo>
                    <a:pt x="1" y="27492"/>
                  </a:lnTo>
                  <a:lnTo>
                    <a:pt x="24489" y="27492"/>
                  </a:lnTo>
                  <a:lnTo>
                    <a:pt x="24489" y="4516"/>
                  </a:lnTo>
                  <a:cubicBezTo>
                    <a:pt x="24489" y="2706"/>
                    <a:pt x="23733" y="1115"/>
                    <a:pt x="22479" y="1"/>
                  </a:cubicBezTo>
                  <a:close/>
                </a:path>
              </a:pathLst>
            </a:custGeom>
            <a:solidFill>
              <a:srgbClr val="45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7"/>
            <p:cNvSpPr/>
            <p:nvPr/>
          </p:nvSpPr>
          <p:spPr>
            <a:xfrm>
              <a:off x="6566600" y="4860200"/>
              <a:ext cx="611725" cy="726100"/>
            </a:xfrm>
            <a:custGeom>
              <a:avLst/>
              <a:gdLst/>
              <a:ahLst/>
              <a:cxnLst/>
              <a:rect l="l" t="t" r="r" b="b"/>
              <a:pathLst>
                <a:path w="24469" h="29044" extrusionOk="0">
                  <a:moveTo>
                    <a:pt x="6068" y="0"/>
                  </a:moveTo>
                  <a:cubicBezTo>
                    <a:pt x="2706" y="0"/>
                    <a:pt x="1" y="2725"/>
                    <a:pt x="1" y="6087"/>
                  </a:cubicBezTo>
                  <a:lnTo>
                    <a:pt x="1" y="29043"/>
                  </a:lnTo>
                  <a:lnTo>
                    <a:pt x="200" y="29043"/>
                  </a:lnTo>
                  <a:lnTo>
                    <a:pt x="200" y="6207"/>
                  </a:lnTo>
                  <a:cubicBezTo>
                    <a:pt x="200" y="2884"/>
                    <a:pt x="2885" y="179"/>
                    <a:pt x="6207" y="179"/>
                  </a:cubicBezTo>
                  <a:lnTo>
                    <a:pt x="18461" y="179"/>
                  </a:lnTo>
                  <a:cubicBezTo>
                    <a:pt x="21763" y="179"/>
                    <a:pt x="24469" y="2884"/>
                    <a:pt x="24469" y="6207"/>
                  </a:cubicBezTo>
                  <a:lnTo>
                    <a:pt x="24469" y="6087"/>
                  </a:lnTo>
                  <a:cubicBezTo>
                    <a:pt x="24469" y="2725"/>
                    <a:pt x="21763" y="0"/>
                    <a:pt x="18401"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7"/>
            <p:cNvSpPr/>
            <p:nvPr/>
          </p:nvSpPr>
          <p:spPr>
            <a:xfrm>
              <a:off x="5766425" y="4827850"/>
              <a:ext cx="650500" cy="758450"/>
            </a:xfrm>
            <a:custGeom>
              <a:avLst/>
              <a:gdLst/>
              <a:ahLst/>
              <a:cxnLst/>
              <a:rect l="l" t="t" r="r" b="b"/>
              <a:pathLst>
                <a:path w="26020" h="30338" extrusionOk="0">
                  <a:moveTo>
                    <a:pt x="6465" y="1"/>
                  </a:moveTo>
                  <a:cubicBezTo>
                    <a:pt x="292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7"/>
            <p:cNvSpPr/>
            <p:nvPr/>
          </p:nvSpPr>
          <p:spPr>
            <a:xfrm>
              <a:off x="5803225" y="4860200"/>
              <a:ext cx="613225" cy="726100"/>
            </a:xfrm>
            <a:custGeom>
              <a:avLst/>
              <a:gdLst/>
              <a:ahLst/>
              <a:cxnLst/>
              <a:rect l="l" t="t" r="r" b="b"/>
              <a:pathLst>
                <a:path w="24529" h="29044" extrusionOk="0">
                  <a:moveTo>
                    <a:pt x="6088" y="0"/>
                  </a:moveTo>
                  <a:cubicBezTo>
                    <a:pt x="2726" y="0"/>
                    <a:pt x="0" y="2725"/>
                    <a:pt x="0" y="6087"/>
                  </a:cubicBezTo>
                  <a:lnTo>
                    <a:pt x="0" y="29043"/>
                  </a:lnTo>
                  <a:lnTo>
                    <a:pt x="24528" y="29043"/>
                  </a:lnTo>
                  <a:lnTo>
                    <a:pt x="24528" y="6087"/>
                  </a:lnTo>
                  <a:cubicBezTo>
                    <a:pt x="24528" y="2725"/>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7"/>
            <p:cNvSpPr/>
            <p:nvPr/>
          </p:nvSpPr>
          <p:spPr>
            <a:xfrm>
              <a:off x="5766425" y="5061100"/>
              <a:ext cx="134300" cy="525200"/>
            </a:xfrm>
            <a:custGeom>
              <a:avLst/>
              <a:gdLst/>
              <a:ahLst/>
              <a:cxnLst/>
              <a:rect l="l" t="t" r="r" b="b"/>
              <a:pathLst>
                <a:path w="5372" h="21008" extrusionOk="0">
                  <a:moveTo>
                    <a:pt x="0" y="1"/>
                  </a:moveTo>
                  <a:lnTo>
                    <a:pt x="0" y="21007"/>
                  </a:lnTo>
                  <a:lnTo>
                    <a:pt x="5371" y="21007"/>
                  </a:lnTo>
                  <a:lnTo>
                    <a:pt x="1492" y="1154"/>
                  </a:lnTo>
                  <a:cubicBezTo>
                    <a:pt x="1209" y="1303"/>
                    <a:pt x="998" y="1390"/>
                    <a:pt x="828" y="1390"/>
                  </a:cubicBezTo>
                  <a:cubicBezTo>
                    <a:pt x="474" y="1390"/>
                    <a:pt x="296" y="1009"/>
                    <a:pt x="0"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
            <p:cNvSpPr/>
            <p:nvPr/>
          </p:nvSpPr>
          <p:spPr>
            <a:xfrm>
              <a:off x="5803725" y="4899475"/>
              <a:ext cx="612725" cy="687325"/>
            </a:xfrm>
            <a:custGeom>
              <a:avLst/>
              <a:gdLst/>
              <a:ahLst/>
              <a:cxnLst/>
              <a:rect l="l" t="t" r="r" b="b"/>
              <a:pathLst>
                <a:path w="24509" h="27493" extrusionOk="0">
                  <a:moveTo>
                    <a:pt x="22479" y="1"/>
                  </a:moveTo>
                  <a:cubicBezTo>
                    <a:pt x="20032" y="1831"/>
                    <a:pt x="17267" y="3243"/>
                    <a:pt x="14323" y="4138"/>
                  </a:cubicBezTo>
                  <a:cubicBezTo>
                    <a:pt x="9628" y="5571"/>
                    <a:pt x="4456" y="5690"/>
                    <a:pt x="0" y="7659"/>
                  </a:cubicBezTo>
                  <a:lnTo>
                    <a:pt x="0" y="27492"/>
                  </a:lnTo>
                  <a:lnTo>
                    <a:pt x="24508" y="27492"/>
                  </a:lnTo>
                  <a:lnTo>
                    <a:pt x="24508" y="4516"/>
                  </a:lnTo>
                  <a:cubicBezTo>
                    <a:pt x="24508" y="2706"/>
                    <a:pt x="23732" y="1115"/>
                    <a:pt x="22479"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
            <p:cNvSpPr/>
            <p:nvPr/>
          </p:nvSpPr>
          <p:spPr>
            <a:xfrm>
              <a:off x="5803725" y="4860200"/>
              <a:ext cx="612725" cy="726100"/>
            </a:xfrm>
            <a:custGeom>
              <a:avLst/>
              <a:gdLst/>
              <a:ahLst/>
              <a:cxnLst/>
              <a:rect l="l" t="t" r="r" b="b"/>
              <a:pathLst>
                <a:path w="24509" h="29044" extrusionOk="0">
                  <a:moveTo>
                    <a:pt x="6087" y="0"/>
                  </a:moveTo>
                  <a:cubicBezTo>
                    <a:pt x="2745" y="0"/>
                    <a:pt x="0" y="2725"/>
                    <a:pt x="0" y="6087"/>
                  </a:cubicBezTo>
                  <a:lnTo>
                    <a:pt x="0" y="29043"/>
                  </a:lnTo>
                  <a:lnTo>
                    <a:pt x="219" y="29043"/>
                  </a:lnTo>
                  <a:lnTo>
                    <a:pt x="219" y="6207"/>
                  </a:lnTo>
                  <a:cubicBezTo>
                    <a:pt x="219" y="2884"/>
                    <a:pt x="2905" y="179"/>
                    <a:pt x="6247" y="179"/>
                  </a:cubicBezTo>
                  <a:lnTo>
                    <a:pt x="18481" y="179"/>
                  </a:lnTo>
                  <a:cubicBezTo>
                    <a:pt x="21783" y="179"/>
                    <a:pt x="24508" y="2884"/>
                    <a:pt x="24508" y="6207"/>
                  </a:cubicBezTo>
                  <a:lnTo>
                    <a:pt x="24508" y="6087"/>
                  </a:lnTo>
                  <a:cubicBezTo>
                    <a:pt x="24508" y="2725"/>
                    <a:pt x="21783" y="0"/>
                    <a:pt x="1844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
            <p:cNvSpPr/>
            <p:nvPr/>
          </p:nvSpPr>
          <p:spPr>
            <a:xfrm>
              <a:off x="5004025" y="4827850"/>
              <a:ext cx="650025" cy="758450"/>
            </a:xfrm>
            <a:custGeom>
              <a:avLst/>
              <a:gdLst/>
              <a:ahLst/>
              <a:cxnLst/>
              <a:rect l="l" t="t" r="r" b="b"/>
              <a:pathLst>
                <a:path w="26001" h="30338" extrusionOk="0">
                  <a:moveTo>
                    <a:pt x="6466" y="1"/>
                  </a:moveTo>
                  <a:cubicBezTo>
                    <a:pt x="2905" y="1"/>
                    <a:pt x="1" y="2885"/>
                    <a:pt x="1" y="6466"/>
                  </a:cubicBezTo>
                  <a:lnTo>
                    <a:pt x="1" y="30337"/>
                  </a:lnTo>
                  <a:lnTo>
                    <a:pt x="26001" y="30337"/>
                  </a:lnTo>
                  <a:lnTo>
                    <a:pt x="26001" y="6466"/>
                  </a:lnTo>
                  <a:cubicBezTo>
                    <a:pt x="26001" y="2905"/>
                    <a:pt x="23116" y="1"/>
                    <a:pt x="1953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7"/>
            <p:cNvSpPr/>
            <p:nvPr/>
          </p:nvSpPr>
          <p:spPr>
            <a:xfrm>
              <a:off x="5041325" y="4860200"/>
              <a:ext cx="612725" cy="726100"/>
            </a:xfrm>
            <a:custGeom>
              <a:avLst/>
              <a:gdLst/>
              <a:ahLst/>
              <a:cxnLst/>
              <a:rect l="l" t="t" r="r" b="b"/>
              <a:pathLst>
                <a:path w="24509" h="29044" extrusionOk="0">
                  <a:moveTo>
                    <a:pt x="6088" y="0"/>
                  </a:moveTo>
                  <a:cubicBezTo>
                    <a:pt x="2726" y="0"/>
                    <a:pt x="1" y="2725"/>
                    <a:pt x="1" y="6087"/>
                  </a:cubicBezTo>
                  <a:lnTo>
                    <a:pt x="1" y="29043"/>
                  </a:lnTo>
                  <a:lnTo>
                    <a:pt x="24509" y="29043"/>
                  </a:lnTo>
                  <a:lnTo>
                    <a:pt x="24509" y="6087"/>
                  </a:lnTo>
                  <a:cubicBezTo>
                    <a:pt x="24509" y="2725"/>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
            <p:cNvSpPr/>
            <p:nvPr/>
          </p:nvSpPr>
          <p:spPr>
            <a:xfrm>
              <a:off x="5004025" y="5061100"/>
              <a:ext cx="134300" cy="525200"/>
            </a:xfrm>
            <a:custGeom>
              <a:avLst/>
              <a:gdLst/>
              <a:ahLst/>
              <a:cxnLst/>
              <a:rect l="l" t="t" r="r" b="b"/>
              <a:pathLst>
                <a:path w="5372" h="21008" extrusionOk="0">
                  <a:moveTo>
                    <a:pt x="1" y="1"/>
                  </a:moveTo>
                  <a:lnTo>
                    <a:pt x="1" y="21007"/>
                  </a:lnTo>
                  <a:lnTo>
                    <a:pt x="5372" y="21007"/>
                  </a:lnTo>
                  <a:lnTo>
                    <a:pt x="1493" y="1154"/>
                  </a:lnTo>
                  <a:cubicBezTo>
                    <a:pt x="1209" y="1303"/>
                    <a:pt x="996" y="1390"/>
                    <a:pt x="824" y="1390"/>
                  </a:cubicBezTo>
                  <a:cubicBezTo>
                    <a:pt x="466" y="1390"/>
                    <a:pt x="283" y="1009"/>
                    <a:pt x="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
            <p:cNvSpPr/>
            <p:nvPr/>
          </p:nvSpPr>
          <p:spPr>
            <a:xfrm>
              <a:off x="5041825" y="4899475"/>
              <a:ext cx="612225" cy="687325"/>
            </a:xfrm>
            <a:custGeom>
              <a:avLst/>
              <a:gdLst/>
              <a:ahLst/>
              <a:cxnLst/>
              <a:rect l="l" t="t" r="r" b="b"/>
              <a:pathLst>
                <a:path w="24489" h="27493" extrusionOk="0">
                  <a:moveTo>
                    <a:pt x="22479" y="1"/>
                  </a:moveTo>
                  <a:cubicBezTo>
                    <a:pt x="20013" y="1831"/>
                    <a:pt x="17248" y="3243"/>
                    <a:pt x="14323" y="4138"/>
                  </a:cubicBezTo>
                  <a:cubicBezTo>
                    <a:pt x="9629" y="5571"/>
                    <a:pt x="4457" y="5690"/>
                    <a:pt x="1" y="7659"/>
                  </a:cubicBezTo>
                  <a:lnTo>
                    <a:pt x="1" y="27492"/>
                  </a:lnTo>
                  <a:lnTo>
                    <a:pt x="24489" y="27492"/>
                  </a:lnTo>
                  <a:lnTo>
                    <a:pt x="24489" y="4516"/>
                  </a:lnTo>
                  <a:cubicBezTo>
                    <a:pt x="24489" y="2706"/>
                    <a:pt x="23713" y="1115"/>
                    <a:pt x="22479"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
            <p:cNvSpPr/>
            <p:nvPr/>
          </p:nvSpPr>
          <p:spPr>
            <a:xfrm>
              <a:off x="5041325" y="4860200"/>
              <a:ext cx="612225" cy="726100"/>
            </a:xfrm>
            <a:custGeom>
              <a:avLst/>
              <a:gdLst/>
              <a:ahLst/>
              <a:cxnLst/>
              <a:rect l="l" t="t" r="r" b="b"/>
              <a:pathLst>
                <a:path w="24489" h="29044" extrusionOk="0">
                  <a:moveTo>
                    <a:pt x="6088" y="0"/>
                  </a:moveTo>
                  <a:cubicBezTo>
                    <a:pt x="2726" y="0"/>
                    <a:pt x="21" y="2725"/>
                    <a:pt x="1" y="6087"/>
                  </a:cubicBezTo>
                  <a:lnTo>
                    <a:pt x="1" y="29043"/>
                  </a:lnTo>
                  <a:lnTo>
                    <a:pt x="220" y="29043"/>
                  </a:lnTo>
                  <a:lnTo>
                    <a:pt x="220" y="6207"/>
                  </a:lnTo>
                  <a:cubicBezTo>
                    <a:pt x="220" y="2884"/>
                    <a:pt x="2905" y="179"/>
                    <a:pt x="6227" y="179"/>
                  </a:cubicBezTo>
                  <a:lnTo>
                    <a:pt x="18461" y="179"/>
                  </a:lnTo>
                  <a:cubicBezTo>
                    <a:pt x="21783" y="179"/>
                    <a:pt x="24489" y="2884"/>
                    <a:pt x="24489" y="6207"/>
                  </a:cubicBezTo>
                  <a:lnTo>
                    <a:pt x="24489" y="6087"/>
                  </a:lnTo>
                  <a:cubicBezTo>
                    <a:pt x="24489" y="2725"/>
                    <a:pt x="21783" y="0"/>
                    <a:pt x="1842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
            <p:cNvSpPr/>
            <p:nvPr/>
          </p:nvSpPr>
          <p:spPr>
            <a:xfrm>
              <a:off x="4241650" y="4827850"/>
              <a:ext cx="650500" cy="758450"/>
            </a:xfrm>
            <a:custGeom>
              <a:avLst/>
              <a:gdLst/>
              <a:ahLst/>
              <a:cxnLst/>
              <a:rect l="l" t="t" r="r" b="b"/>
              <a:pathLst>
                <a:path w="26020" h="30338" extrusionOk="0">
                  <a:moveTo>
                    <a:pt x="6465" y="1"/>
                  </a:moveTo>
                  <a:cubicBezTo>
                    <a:pt x="2905" y="1"/>
                    <a:pt x="0" y="2885"/>
                    <a:pt x="0" y="6466"/>
                  </a:cubicBezTo>
                  <a:lnTo>
                    <a:pt x="0" y="30337"/>
                  </a:lnTo>
                  <a:lnTo>
                    <a:pt x="26020" y="30337"/>
                  </a:lnTo>
                  <a:lnTo>
                    <a:pt x="26020" y="6466"/>
                  </a:lnTo>
                  <a:cubicBezTo>
                    <a:pt x="26020" y="2905"/>
                    <a:pt x="23136" y="1"/>
                    <a:pt x="19555" y="1"/>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
            <p:cNvSpPr/>
            <p:nvPr/>
          </p:nvSpPr>
          <p:spPr>
            <a:xfrm>
              <a:off x="4278450" y="4860200"/>
              <a:ext cx="612725" cy="726100"/>
            </a:xfrm>
            <a:custGeom>
              <a:avLst/>
              <a:gdLst/>
              <a:ahLst/>
              <a:cxnLst/>
              <a:rect l="l" t="t" r="r" b="b"/>
              <a:pathLst>
                <a:path w="24509" h="29044" extrusionOk="0">
                  <a:moveTo>
                    <a:pt x="6088" y="0"/>
                  </a:moveTo>
                  <a:cubicBezTo>
                    <a:pt x="2726" y="0"/>
                    <a:pt x="0" y="2725"/>
                    <a:pt x="0" y="6087"/>
                  </a:cubicBezTo>
                  <a:lnTo>
                    <a:pt x="0" y="29043"/>
                  </a:lnTo>
                  <a:lnTo>
                    <a:pt x="24508" y="29043"/>
                  </a:lnTo>
                  <a:lnTo>
                    <a:pt x="24508" y="6087"/>
                  </a:lnTo>
                  <a:cubicBezTo>
                    <a:pt x="24508" y="2725"/>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
            <p:cNvSpPr/>
            <p:nvPr/>
          </p:nvSpPr>
          <p:spPr>
            <a:xfrm>
              <a:off x="4241650" y="5061100"/>
              <a:ext cx="134300" cy="525200"/>
            </a:xfrm>
            <a:custGeom>
              <a:avLst/>
              <a:gdLst/>
              <a:ahLst/>
              <a:cxnLst/>
              <a:rect l="l" t="t" r="r" b="b"/>
              <a:pathLst>
                <a:path w="5372" h="21008" extrusionOk="0">
                  <a:moveTo>
                    <a:pt x="0" y="1"/>
                  </a:moveTo>
                  <a:lnTo>
                    <a:pt x="0" y="21007"/>
                  </a:lnTo>
                  <a:lnTo>
                    <a:pt x="5371" y="21007"/>
                  </a:lnTo>
                  <a:lnTo>
                    <a:pt x="1492" y="1154"/>
                  </a:lnTo>
                  <a:cubicBezTo>
                    <a:pt x="1209" y="1303"/>
                    <a:pt x="996" y="1390"/>
                    <a:pt x="824" y="1390"/>
                  </a:cubicBezTo>
                  <a:cubicBezTo>
                    <a:pt x="465" y="1390"/>
                    <a:pt x="283" y="1009"/>
                    <a:pt x="0"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
            <p:cNvSpPr/>
            <p:nvPr/>
          </p:nvSpPr>
          <p:spPr>
            <a:xfrm>
              <a:off x="4278950" y="4899475"/>
              <a:ext cx="612225" cy="687325"/>
            </a:xfrm>
            <a:custGeom>
              <a:avLst/>
              <a:gdLst/>
              <a:ahLst/>
              <a:cxnLst/>
              <a:rect l="l" t="t" r="r" b="b"/>
              <a:pathLst>
                <a:path w="24489" h="27493" extrusionOk="0">
                  <a:moveTo>
                    <a:pt x="22479" y="1"/>
                  </a:moveTo>
                  <a:cubicBezTo>
                    <a:pt x="20012" y="1831"/>
                    <a:pt x="17267" y="3243"/>
                    <a:pt x="14323" y="4138"/>
                  </a:cubicBezTo>
                  <a:cubicBezTo>
                    <a:pt x="9628" y="5571"/>
                    <a:pt x="4456" y="5690"/>
                    <a:pt x="0" y="7659"/>
                  </a:cubicBezTo>
                  <a:lnTo>
                    <a:pt x="0" y="27492"/>
                  </a:lnTo>
                  <a:lnTo>
                    <a:pt x="24488" y="27492"/>
                  </a:lnTo>
                  <a:lnTo>
                    <a:pt x="24488" y="4516"/>
                  </a:lnTo>
                  <a:cubicBezTo>
                    <a:pt x="24488" y="2706"/>
                    <a:pt x="23732" y="1115"/>
                    <a:pt x="22479"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
            <p:cNvSpPr/>
            <p:nvPr/>
          </p:nvSpPr>
          <p:spPr>
            <a:xfrm>
              <a:off x="4278950" y="4860200"/>
              <a:ext cx="612225" cy="726100"/>
            </a:xfrm>
            <a:custGeom>
              <a:avLst/>
              <a:gdLst/>
              <a:ahLst/>
              <a:cxnLst/>
              <a:rect l="l" t="t" r="r" b="b"/>
              <a:pathLst>
                <a:path w="24489" h="29044" extrusionOk="0">
                  <a:moveTo>
                    <a:pt x="6087" y="0"/>
                  </a:moveTo>
                  <a:cubicBezTo>
                    <a:pt x="2746" y="0"/>
                    <a:pt x="0" y="2725"/>
                    <a:pt x="0" y="6087"/>
                  </a:cubicBezTo>
                  <a:lnTo>
                    <a:pt x="0" y="29043"/>
                  </a:lnTo>
                  <a:lnTo>
                    <a:pt x="219" y="29043"/>
                  </a:lnTo>
                  <a:lnTo>
                    <a:pt x="219" y="6207"/>
                  </a:lnTo>
                  <a:cubicBezTo>
                    <a:pt x="219" y="2884"/>
                    <a:pt x="2905" y="179"/>
                    <a:pt x="6247" y="179"/>
                  </a:cubicBezTo>
                  <a:lnTo>
                    <a:pt x="18481" y="179"/>
                  </a:lnTo>
                  <a:cubicBezTo>
                    <a:pt x="21783" y="179"/>
                    <a:pt x="24488" y="2884"/>
                    <a:pt x="24488" y="6207"/>
                  </a:cubicBezTo>
                  <a:lnTo>
                    <a:pt x="24488" y="6087"/>
                  </a:lnTo>
                  <a:cubicBezTo>
                    <a:pt x="24488" y="2725"/>
                    <a:pt x="21783" y="0"/>
                    <a:pt x="1842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
            <p:cNvSpPr/>
            <p:nvPr/>
          </p:nvSpPr>
          <p:spPr>
            <a:xfrm>
              <a:off x="810650" y="5031275"/>
              <a:ext cx="650525" cy="553025"/>
            </a:xfrm>
            <a:custGeom>
              <a:avLst/>
              <a:gdLst/>
              <a:ahLst/>
              <a:cxnLst/>
              <a:rect l="l" t="t" r="r" b="b"/>
              <a:pathLst>
                <a:path w="26021" h="22121" extrusionOk="0">
                  <a:moveTo>
                    <a:pt x="6466" y="0"/>
                  </a:moveTo>
                  <a:cubicBezTo>
                    <a:pt x="2885" y="0"/>
                    <a:pt x="1" y="2904"/>
                    <a:pt x="1" y="6465"/>
                  </a:cubicBezTo>
                  <a:lnTo>
                    <a:pt x="1" y="22121"/>
                  </a:lnTo>
                  <a:lnTo>
                    <a:pt x="26020" y="22121"/>
                  </a:lnTo>
                  <a:lnTo>
                    <a:pt x="26020" y="6465"/>
                  </a:lnTo>
                  <a:cubicBezTo>
                    <a:pt x="26020" y="2885"/>
                    <a:pt x="23116" y="0"/>
                    <a:pt x="19555"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
            <p:cNvSpPr/>
            <p:nvPr/>
          </p:nvSpPr>
          <p:spPr>
            <a:xfrm>
              <a:off x="810650" y="5063600"/>
              <a:ext cx="613225" cy="520700"/>
            </a:xfrm>
            <a:custGeom>
              <a:avLst/>
              <a:gdLst/>
              <a:ahLst/>
              <a:cxnLst/>
              <a:rect l="l" t="t" r="r" b="b"/>
              <a:pathLst>
                <a:path w="24529" h="20828" extrusionOk="0">
                  <a:moveTo>
                    <a:pt x="6088" y="0"/>
                  </a:moveTo>
                  <a:cubicBezTo>
                    <a:pt x="2746" y="0"/>
                    <a:pt x="1" y="2725"/>
                    <a:pt x="1" y="6087"/>
                  </a:cubicBezTo>
                  <a:lnTo>
                    <a:pt x="1" y="20828"/>
                  </a:lnTo>
                  <a:lnTo>
                    <a:pt x="24528" y="20828"/>
                  </a:lnTo>
                  <a:lnTo>
                    <a:pt x="24528" y="6087"/>
                  </a:lnTo>
                  <a:cubicBezTo>
                    <a:pt x="24528" y="2725"/>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
            <p:cNvSpPr/>
            <p:nvPr/>
          </p:nvSpPr>
          <p:spPr>
            <a:xfrm>
              <a:off x="1325875" y="5265000"/>
              <a:ext cx="135300" cy="319300"/>
            </a:xfrm>
            <a:custGeom>
              <a:avLst/>
              <a:gdLst/>
              <a:ahLst/>
              <a:cxnLst/>
              <a:rect l="l" t="t" r="r" b="b"/>
              <a:pathLst>
                <a:path w="5412" h="12772" extrusionOk="0">
                  <a:moveTo>
                    <a:pt x="5411" y="1"/>
                  </a:moveTo>
                  <a:cubicBezTo>
                    <a:pt x="5116" y="1009"/>
                    <a:pt x="4929" y="1390"/>
                    <a:pt x="4575" y="1390"/>
                  </a:cubicBezTo>
                  <a:cubicBezTo>
                    <a:pt x="4405" y="1390"/>
                    <a:pt x="4197" y="1303"/>
                    <a:pt x="3919" y="1154"/>
                  </a:cubicBezTo>
                  <a:lnTo>
                    <a:pt x="1" y="12772"/>
                  </a:lnTo>
                  <a:lnTo>
                    <a:pt x="5411" y="12772"/>
                  </a:lnTo>
                  <a:lnTo>
                    <a:pt x="5411"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7"/>
            <p:cNvSpPr/>
            <p:nvPr/>
          </p:nvSpPr>
          <p:spPr>
            <a:xfrm>
              <a:off x="810650" y="5138200"/>
              <a:ext cx="612225" cy="481425"/>
            </a:xfrm>
            <a:custGeom>
              <a:avLst/>
              <a:gdLst/>
              <a:ahLst/>
              <a:cxnLst/>
              <a:rect l="l" t="t" r="r" b="b"/>
              <a:pathLst>
                <a:path w="24489" h="19257" extrusionOk="0">
                  <a:moveTo>
                    <a:pt x="2010" y="0"/>
                  </a:moveTo>
                  <a:cubicBezTo>
                    <a:pt x="777" y="1114"/>
                    <a:pt x="1" y="2705"/>
                    <a:pt x="1" y="4516"/>
                  </a:cubicBezTo>
                  <a:lnTo>
                    <a:pt x="1" y="19256"/>
                  </a:lnTo>
                  <a:lnTo>
                    <a:pt x="24489" y="19256"/>
                  </a:lnTo>
                  <a:lnTo>
                    <a:pt x="24489" y="7659"/>
                  </a:lnTo>
                  <a:cubicBezTo>
                    <a:pt x="20053" y="5689"/>
                    <a:pt x="14880" y="5570"/>
                    <a:pt x="10166" y="4138"/>
                  </a:cubicBezTo>
                  <a:cubicBezTo>
                    <a:pt x="7242" y="3243"/>
                    <a:pt x="4477" y="1830"/>
                    <a:pt x="2010" y="0"/>
                  </a:cubicBezTo>
                  <a:close/>
                </a:path>
              </a:pathLst>
            </a:custGeom>
            <a:solidFill>
              <a:srgbClr val="45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7"/>
            <p:cNvSpPr/>
            <p:nvPr/>
          </p:nvSpPr>
          <p:spPr>
            <a:xfrm>
              <a:off x="811150" y="5063600"/>
              <a:ext cx="612725" cy="520700"/>
            </a:xfrm>
            <a:custGeom>
              <a:avLst/>
              <a:gdLst/>
              <a:ahLst/>
              <a:cxnLst/>
              <a:rect l="l" t="t" r="r" b="b"/>
              <a:pathLst>
                <a:path w="24509" h="20828" extrusionOk="0">
                  <a:moveTo>
                    <a:pt x="6068" y="0"/>
                  </a:moveTo>
                  <a:cubicBezTo>
                    <a:pt x="2726" y="0"/>
                    <a:pt x="1" y="2725"/>
                    <a:pt x="1" y="6087"/>
                  </a:cubicBezTo>
                  <a:lnTo>
                    <a:pt x="1" y="6207"/>
                  </a:lnTo>
                  <a:cubicBezTo>
                    <a:pt x="1" y="2885"/>
                    <a:pt x="2726" y="159"/>
                    <a:pt x="6028" y="159"/>
                  </a:cubicBezTo>
                  <a:lnTo>
                    <a:pt x="18262" y="159"/>
                  </a:lnTo>
                  <a:cubicBezTo>
                    <a:pt x="21584" y="159"/>
                    <a:pt x="24270" y="2885"/>
                    <a:pt x="24270" y="6207"/>
                  </a:cubicBezTo>
                  <a:lnTo>
                    <a:pt x="24270" y="20828"/>
                  </a:lnTo>
                  <a:lnTo>
                    <a:pt x="24508" y="20828"/>
                  </a:lnTo>
                  <a:lnTo>
                    <a:pt x="24508" y="6087"/>
                  </a:lnTo>
                  <a:cubicBezTo>
                    <a:pt x="24469" y="2725"/>
                    <a:pt x="21763" y="0"/>
                    <a:pt x="18401"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
            <p:cNvSpPr/>
            <p:nvPr/>
          </p:nvSpPr>
          <p:spPr>
            <a:xfrm>
              <a:off x="1573050" y="5031275"/>
              <a:ext cx="650000" cy="553025"/>
            </a:xfrm>
            <a:custGeom>
              <a:avLst/>
              <a:gdLst/>
              <a:ahLst/>
              <a:cxnLst/>
              <a:rect l="l" t="t" r="r" b="b"/>
              <a:pathLst>
                <a:path w="26000" h="22121" extrusionOk="0">
                  <a:moveTo>
                    <a:pt x="6465" y="0"/>
                  </a:moveTo>
                  <a:cubicBezTo>
                    <a:pt x="2885" y="0"/>
                    <a:pt x="0" y="2904"/>
                    <a:pt x="0" y="6465"/>
                  </a:cubicBezTo>
                  <a:lnTo>
                    <a:pt x="0" y="22121"/>
                  </a:lnTo>
                  <a:lnTo>
                    <a:pt x="26000" y="22121"/>
                  </a:lnTo>
                  <a:lnTo>
                    <a:pt x="26000" y="6465"/>
                  </a:lnTo>
                  <a:cubicBezTo>
                    <a:pt x="26000" y="2885"/>
                    <a:pt x="23096" y="0"/>
                    <a:pt x="19535"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
            <p:cNvSpPr/>
            <p:nvPr/>
          </p:nvSpPr>
          <p:spPr>
            <a:xfrm>
              <a:off x="1573550" y="5063600"/>
              <a:ext cx="613200" cy="520700"/>
            </a:xfrm>
            <a:custGeom>
              <a:avLst/>
              <a:gdLst/>
              <a:ahLst/>
              <a:cxnLst/>
              <a:rect l="l" t="t" r="r" b="b"/>
              <a:pathLst>
                <a:path w="24528" h="20828" extrusionOk="0">
                  <a:moveTo>
                    <a:pt x="6087" y="0"/>
                  </a:moveTo>
                  <a:cubicBezTo>
                    <a:pt x="272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
            <p:cNvSpPr/>
            <p:nvPr/>
          </p:nvSpPr>
          <p:spPr>
            <a:xfrm>
              <a:off x="2088750" y="5265000"/>
              <a:ext cx="134300" cy="319300"/>
            </a:xfrm>
            <a:custGeom>
              <a:avLst/>
              <a:gdLst/>
              <a:ahLst/>
              <a:cxnLst/>
              <a:rect l="l" t="t" r="r" b="b"/>
              <a:pathLst>
                <a:path w="5372" h="12772" extrusionOk="0">
                  <a:moveTo>
                    <a:pt x="5372" y="1"/>
                  </a:moveTo>
                  <a:cubicBezTo>
                    <a:pt x="5090" y="1009"/>
                    <a:pt x="4907" y="1390"/>
                    <a:pt x="4548" y="1390"/>
                  </a:cubicBezTo>
                  <a:cubicBezTo>
                    <a:pt x="4376" y="1390"/>
                    <a:pt x="4164" y="1303"/>
                    <a:pt x="3880" y="1154"/>
                  </a:cubicBezTo>
                  <a:lnTo>
                    <a:pt x="1" y="12772"/>
                  </a:lnTo>
                  <a:lnTo>
                    <a:pt x="5372" y="12772"/>
                  </a:lnTo>
                  <a:lnTo>
                    <a:pt x="5372"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7"/>
            <p:cNvSpPr/>
            <p:nvPr/>
          </p:nvSpPr>
          <p:spPr>
            <a:xfrm>
              <a:off x="1573550" y="5102375"/>
              <a:ext cx="612200" cy="481925"/>
            </a:xfrm>
            <a:custGeom>
              <a:avLst/>
              <a:gdLst/>
              <a:ahLst/>
              <a:cxnLst/>
              <a:rect l="l" t="t" r="r" b="b"/>
              <a:pathLst>
                <a:path w="24488" h="19277" extrusionOk="0">
                  <a:moveTo>
                    <a:pt x="2009" y="1"/>
                  </a:moveTo>
                  <a:cubicBezTo>
                    <a:pt x="776" y="1115"/>
                    <a:pt x="0" y="2706"/>
                    <a:pt x="0" y="4536"/>
                  </a:cubicBezTo>
                  <a:lnTo>
                    <a:pt x="0" y="19277"/>
                  </a:lnTo>
                  <a:lnTo>
                    <a:pt x="24488" y="19277"/>
                  </a:lnTo>
                  <a:lnTo>
                    <a:pt x="24488" y="7659"/>
                  </a:lnTo>
                  <a:cubicBezTo>
                    <a:pt x="20032" y="5710"/>
                    <a:pt x="14860" y="5571"/>
                    <a:pt x="10165" y="4158"/>
                  </a:cubicBezTo>
                  <a:cubicBezTo>
                    <a:pt x="7241" y="3263"/>
                    <a:pt x="4476" y="1851"/>
                    <a:pt x="2009"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
            <p:cNvSpPr/>
            <p:nvPr/>
          </p:nvSpPr>
          <p:spPr>
            <a:xfrm>
              <a:off x="1573550" y="5063600"/>
              <a:ext cx="612200" cy="520700"/>
            </a:xfrm>
            <a:custGeom>
              <a:avLst/>
              <a:gdLst/>
              <a:ahLst/>
              <a:cxnLst/>
              <a:rect l="l" t="t" r="r" b="b"/>
              <a:pathLst>
                <a:path w="24488" h="20828" extrusionOk="0">
                  <a:moveTo>
                    <a:pt x="6067" y="0"/>
                  </a:moveTo>
                  <a:cubicBezTo>
                    <a:pt x="2706" y="0"/>
                    <a:pt x="0" y="2725"/>
                    <a:pt x="0" y="6087"/>
                  </a:cubicBezTo>
                  <a:lnTo>
                    <a:pt x="0" y="6207"/>
                  </a:lnTo>
                  <a:cubicBezTo>
                    <a:pt x="0" y="2885"/>
                    <a:pt x="2706" y="159"/>
                    <a:pt x="6008" y="159"/>
                  </a:cubicBezTo>
                  <a:lnTo>
                    <a:pt x="18262" y="159"/>
                  </a:lnTo>
                  <a:cubicBezTo>
                    <a:pt x="21584" y="159"/>
                    <a:pt x="24269" y="2885"/>
                    <a:pt x="24269" y="6207"/>
                  </a:cubicBezTo>
                  <a:lnTo>
                    <a:pt x="24269" y="20828"/>
                  </a:lnTo>
                  <a:lnTo>
                    <a:pt x="24488" y="20828"/>
                  </a:lnTo>
                  <a:lnTo>
                    <a:pt x="24488" y="6087"/>
                  </a:lnTo>
                  <a:cubicBezTo>
                    <a:pt x="24488" y="2725"/>
                    <a:pt x="21763" y="0"/>
                    <a:pt x="1840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
            <p:cNvSpPr/>
            <p:nvPr/>
          </p:nvSpPr>
          <p:spPr>
            <a:xfrm>
              <a:off x="2335925" y="5031275"/>
              <a:ext cx="650025" cy="553025"/>
            </a:xfrm>
            <a:custGeom>
              <a:avLst/>
              <a:gdLst/>
              <a:ahLst/>
              <a:cxnLst/>
              <a:rect l="l" t="t" r="r" b="b"/>
              <a:pathLst>
                <a:path w="26001" h="22121" extrusionOk="0">
                  <a:moveTo>
                    <a:pt x="6466" y="0"/>
                  </a:moveTo>
                  <a:cubicBezTo>
                    <a:pt x="2885" y="0"/>
                    <a:pt x="1" y="2904"/>
                    <a:pt x="1" y="6465"/>
                  </a:cubicBezTo>
                  <a:lnTo>
                    <a:pt x="1" y="22121"/>
                  </a:lnTo>
                  <a:lnTo>
                    <a:pt x="26000" y="22121"/>
                  </a:lnTo>
                  <a:lnTo>
                    <a:pt x="26000" y="6465"/>
                  </a:lnTo>
                  <a:cubicBezTo>
                    <a:pt x="26000" y="2885"/>
                    <a:pt x="23096" y="0"/>
                    <a:pt x="19535"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7"/>
            <p:cNvSpPr/>
            <p:nvPr/>
          </p:nvSpPr>
          <p:spPr>
            <a:xfrm>
              <a:off x="2335925" y="5063600"/>
              <a:ext cx="612725" cy="520700"/>
            </a:xfrm>
            <a:custGeom>
              <a:avLst/>
              <a:gdLst/>
              <a:ahLst/>
              <a:cxnLst/>
              <a:rect l="l" t="t" r="r" b="b"/>
              <a:pathLst>
                <a:path w="24509" h="20828" extrusionOk="0">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7"/>
            <p:cNvSpPr/>
            <p:nvPr/>
          </p:nvSpPr>
          <p:spPr>
            <a:xfrm>
              <a:off x="2851150" y="5265000"/>
              <a:ext cx="134800" cy="319300"/>
            </a:xfrm>
            <a:custGeom>
              <a:avLst/>
              <a:gdLst/>
              <a:ahLst/>
              <a:cxnLst/>
              <a:rect l="l" t="t" r="r" b="b"/>
              <a:pathLst>
                <a:path w="5392" h="12772" extrusionOk="0">
                  <a:moveTo>
                    <a:pt x="5391" y="1"/>
                  </a:moveTo>
                  <a:cubicBezTo>
                    <a:pt x="5109" y="1009"/>
                    <a:pt x="4927" y="1390"/>
                    <a:pt x="4568" y="1390"/>
                  </a:cubicBezTo>
                  <a:cubicBezTo>
                    <a:pt x="4396" y="1390"/>
                    <a:pt x="4183" y="1303"/>
                    <a:pt x="3899" y="1154"/>
                  </a:cubicBezTo>
                  <a:lnTo>
                    <a:pt x="0" y="12772"/>
                  </a:lnTo>
                  <a:lnTo>
                    <a:pt x="5391" y="12772"/>
                  </a:lnTo>
                  <a:lnTo>
                    <a:pt x="5391"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7"/>
            <p:cNvSpPr/>
            <p:nvPr/>
          </p:nvSpPr>
          <p:spPr>
            <a:xfrm>
              <a:off x="2335925" y="5102375"/>
              <a:ext cx="612225" cy="481925"/>
            </a:xfrm>
            <a:custGeom>
              <a:avLst/>
              <a:gdLst/>
              <a:ahLst/>
              <a:cxnLst/>
              <a:rect l="l" t="t" r="r" b="b"/>
              <a:pathLst>
                <a:path w="24489" h="19277" extrusionOk="0">
                  <a:moveTo>
                    <a:pt x="2010" y="1"/>
                  </a:moveTo>
                  <a:cubicBezTo>
                    <a:pt x="757" y="1115"/>
                    <a:pt x="1" y="2706"/>
                    <a:pt x="1" y="4536"/>
                  </a:cubicBezTo>
                  <a:lnTo>
                    <a:pt x="1" y="19277"/>
                  </a:lnTo>
                  <a:lnTo>
                    <a:pt x="24488" y="19277"/>
                  </a:lnTo>
                  <a:lnTo>
                    <a:pt x="24488" y="7659"/>
                  </a:lnTo>
                  <a:cubicBezTo>
                    <a:pt x="20033" y="5710"/>
                    <a:pt x="14860" y="5571"/>
                    <a:pt x="10166" y="4158"/>
                  </a:cubicBezTo>
                  <a:cubicBezTo>
                    <a:pt x="7222" y="3263"/>
                    <a:pt x="4476" y="1851"/>
                    <a:pt x="2010"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7"/>
            <p:cNvSpPr/>
            <p:nvPr/>
          </p:nvSpPr>
          <p:spPr>
            <a:xfrm>
              <a:off x="2335925" y="5063600"/>
              <a:ext cx="612225" cy="520700"/>
            </a:xfrm>
            <a:custGeom>
              <a:avLst/>
              <a:gdLst/>
              <a:ahLst/>
              <a:cxnLst/>
              <a:rect l="l" t="t" r="r" b="b"/>
              <a:pathLst>
                <a:path w="24489" h="20828" extrusionOk="0">
                  <a:moveTo>
                    <a:pt x="6068" y="0"/>
                  </a:moveTo>
                  <a:cubicBezTo>
                    <a:pt x="2706" y="0"/>
                    <a:pt x="1" y="2725"/>
                    <a:pt x="1" y="6087"/>
                  </a:cubicBezTo>
                  <a:lnTo>
                    <a:pt x="1" y="6207"/>
                  </a:lnTo>
                  <a:cubicBezTo>
                    <a:pt x="1" y="2885"/>
                    <a:pt x="2706" y="159"/>
                    <a:pt x="6008" y="159"/>
                  </a:cubicBezTo>
                  <a:lnTo>
                    <a:pt x="18242" y="159"/>
                  </a:lnTo>
                  <a:cubicBezTo>
                    <a:pt x="21584" y="159"/>
                    <a:pt x="24270" y="2885"/>
                    <a:pt x="24270" y="6207"/>
                  </a:cubicBezTo>
                  <a:lnTo>
                    <a:pt x="24270" y="20828"/>
                  </a:lnTo>
                  <a:lnTo>
                    <a:pt x="24488" y="20828"/>
                  </a:lnTo>
                  <a:lnTo>
                    <a:pt x="24488" y="6087"/>
                  </a:lnTo>
                  <a:cubicBezTo>
                    <a:pt x="24488" y="2725"/>
                    <a:pt x="21783" y="0"/>
                    <a:pt x="1842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7"/>
            <p:cNvSpPr/>
            <p:nvPr/>
          </p:nvSpPr>
          <p:spPr>
            <a:xfrm>
              <a:off x="3097825" y="5031275"/>
              <a:ext cx="650500" cy="553025"/>
            </a:xfrm>
            <a:custGeom>
              <a:avLst/>
              <a:gdLst/>
              <a:ahLst/>
              <a:cxnLst/>
              <a:rect l="l" t="t" r="r" b="b"/>
              <a:pathLst>
                <a:path w="26020" h="22121" extrusionOk="0">
                  <a:moveTo>
                    <a:pt x="6465" y="0"/>
                  </a:moveTo>
                  <a:cubicBezTo>
                    <a:pt x="2885" y="0"/>
                    <a:pt x="0" y="2904"/>
                    <a:pt x="0" y="6465"/>
                  </a:cubicBezTo>
                  <a:lnTo>
                    <a:pt x="0" y="22121"/>
                  </a:lnTo>
                  <a:lnTo>
                    <a:pt x="26020" y="22121"/>
                  </a:lnTo>
                  <a:lnTo>
                    <a:pt x="26020" y="6465"/>
                  </a:lnTo>
                  <a:cubicBezTo>
                    <a:pt x="26020" y="2885"/>
                    <a:pt x="23096" y="0"/>
                    <a:pt x="19555"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7"/>
            <p:cNvSpPr/>
            <p:nvPr/>
          </p:nvSpPr>
          <p:spPr>
            <a:xfrm>
              <a:off x="3097825" y="5063600"/>
              <a:ext cx="613200" cy="520700"/>
            </a:xfrm>
            <a:custGeom>
              <a:avLst/>
              <a:gdLst/>
              <a:ahLst/>
              <a:cxnLst/>
              <a:rect l="l" t="t" r="r" b="b"/>
              <a:pathLst>
                <a:path w="24528" h="20828" extrusionOk="0">
                  <a:moveTo>
                    <a:pt x="6087" y="0"/>
                  </a:moveTo>
                  <a:cubicBezTo>
                    <a:pt x="2745" y="0"/>
                    <a:pt x="0" y="2725"/>
                    <a:pt x="0" y="6087"/>
                  </a:cubicBezTo>
                  <a:lnTo>
                    <a:pt x="0" y="20828"/>
                  </a:lnTo>
                  <a:lnTo>
                    <a:pt x="24528" y="20828"/>
                  </a:lnTo>
                  <a:lnTo>
                    <a:pt x="24528" y="6087"/>
                  </a:lnTo>
                  <a:cubicBezTo>
                    <a:pt x="24528" y="2725"/>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
            <p:cNvSpPr/>
            <p:nvPr/>
          </p:nvSpPr>
          <p:spPr>
            <a:xfrm>
              <a:off x="3614025" y="5265000"/>
              <a:ext cx="134300" cy="319300"/>
            </a:xfrm>
            <a:custGeom>
              <a:avLst/>
              <a:gdLst/>
              <a:ahLst/>
              <a:cxnLst/>
              <a:rect l="l" t="t" r="r" b="b"/>
              <a:pathLst>
                <a:path w="5372" h="12772" extrusionOk="0">
                  <a:moveTo>
                    <a:pt x="5372" y="1"/>
                  </a:moveTo>
                  <a:cubicBezTo>
                    <a:pt x="5076" y="1009"/>
                    <a:pt x="4889" y="1390"/>
                    <a:pt x="4535" y="1390"/>
                  </a:cubicBezTo>
                  <a:cubicBezTo>
                    <a:pt x="4365" y="1390"/>
                    <a:pt x="4157" y="1303"/>
                    <a:pt x="3880" y="1154"/>
                  </a:cubicBezTo>
                  <a:lnTo>
                    <a:pt x="1" y="12772"/>
                  </a:lnTo>
                  <a:lnTo>
                    <a:pt x="5372" y="12772"/>
                  </a:lnTo>
                  <a:lnTo>
                    <a:pt x="5372" y="1"/>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7"/>
            <p:cNvSpPr/>
            <p:nvPr/>
          </p:nvSpPr>
          <p:spPr>
            <a:xfrm>
              <a:off x="3098325" y="5102375"/>
              <a:ext cx="612700" cy="481925"/>
            </a:xfrm>
            <a:custGeom>
              <a:avLst/>
              <a:gdLst/>
              <a:ahLst/>
              <a:cxnLst/>
              <a:rect l="l" t="t" r="r" b="b"/>
              <a:pathLst>
                <a:path w="24508" h="19277" extrusionOk="0">
                  <a:moveTo>
                    <a:pt x="2029" y="1"/>
                  </a:moveTo>
                  <a:cubicBezTo>
                    <a:pt x="776" y="1115"/>
                    <a:pt x="0" y="2706"/>
                    <a:pt x="0" y="4536"/>
                  </a:cubicBezTo>
                  <a:lnTo>
                    <a:pt x="0" y="19277"/>
                  </a:lnTo>
                  <a:lnTo>
                    <a:pt x="24508" y="19277"/>
                  </a:lnTo>
                  <a:lnTo>
                    <a:pt x="24508" y="7659"/>
                  </a:lnTo>
                  <a:cubicBezTo>
                    <a:pt x="20052" y="5710"/>
                    <a:pt x="14880" y="5571"/>
                    <a:pt x="10185" y="4158"/>
                  </a:cubicBezTo>
                  <a:cubicBezTo>
                    <a:pt x="7241" y="3263"/>
                    <a:pt x="4476" y="1851"/>
                    <a:pt x="2029"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7"/>
            <p:cNvSpPr/>
            <p:nvPr/>
          </p:nvSpPr>
          <p:spPr>
            <a:xfrm>
              <a:off x="3098325" y="5063600"/>
              <a:ext cx="612700" cy="520700"/>
            </a:xfrm>
            <a:custGeom>
              <a:avLst/>
              <a:gdLst/>
              <a:ahLst/>
              <a:cxnLst/>
              <a:rect l="l" t="t" r="r" b="b"/>
              <a:pathLst>
                <a:path w="24508" h="20828" extrusionOk="0">
                  <a:moveTo>
                    <a:pt x="6067" y="0"/>
                  </a:moveTo>
                  <a:cubicBezTo>
                    <a:pt x="2725" y="0"/>
                    <a:pt x="0" y="2725"/>
                    <a:pt x="0" y="6087"/>
                  </a:cubicBezTo>
                  <a:lnTo>
                    <a:pt x="0" y="6207"/>
                  </a:lnTo>
                  <a:cubicBezTo>
                    <a:pt x="0" y="2885"/>
                    <a:pt x="2725" y="159"/>
                    <a:pt x="6028" y="159"/>
                  </a:cubicBezTo>
                  <a:lnTo>
                    <a:pt x="18262" y="159"/>
                  </a:lnTo>
                  <a:cubicBezTo>
                    <a:pt x="21584" y="159"/>
                    <a:pt x="24269" y="2885"/>
                    <a:pt x="24269" y="6207"/>
                  </a:cubicBezTo>
                  <a:lnTo>
                    <a:pt x="24269" y="20828"/>
                  </a:lnTo>
                  <a:lnTo>
                    <a:pt x="24488" y="20828"/>
                  </a:lnTo>
                  <a:lnTo>
                    <a:pt x="24488" y="6087"/>
                  </a:lnTo>
                  <a:cubicBezTo>
                    <a:pt x="24508" y="2725"/>
                    <a:pt x="21763" y="0"/>
                    <a:pt x="1840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
            <p:cNvSpPr/>
            <p:nvPr/>
          </p:nvSpPr>
          <p:spPr>
            <a:xfrm>
              <a:off x="6147875" y="5031275"/>
              <a:ext cx="650000" cy="553025"/>
            </a:xfrm>
            <a:custGeom>
              <a:avLst/>
              <a:gdLst/>
              <a:ahLst/>
              <a:cxnLst/>
              <a:rect l="l" t="t" r="r" b="b"/>
              <a:pathLst>
                <a:path w="26000" h="22121" extrusionOk="0">
                  <a:moveTo>
                    <a:pt x="6465" y="0"/>
                  </a:moveTo>
                  <a:cubicBezTo>
                    <a:pt x="2904" y="0"/>
                    <a:pt x="0" y="2885"/>
                    <a:pt x="0" y="6465"/>
                  </a:cubicBezTo>
                  <a:lnTo>
                    <a:pt x="0" y="22121"/>
                  </a:lnTo>
                  <a:lnTo>
                    <a:pt x="26000" y="22121"/>
                  </a:lnTo>
                  <a:lnTo>
                    <a:pt x="26000" y="6465"/>
                  </a:lnTo>
                  <a:cubicBezTo>
                    <a:pt x="26000" y="2904"/>
                    <a:pt x="23115" y="0"/>
                    <a:pt x="19535"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
            <p:cNvSpPr/>
            <p:nvPr/>
          </p:nvSpPr>
          <p:spPr>
            <a:xfrm>
              <a:off x="6184175" y="5063600"/>
              <a:ext cx="613200" cy="520700"/>
            </a:xfrm>
            <a:custGeom>
              <a:avLst/>
              <a:gdLst/>
              <a:ahLst/>
              <a:cxnLst/>
              <a:rect l="l" t="t" r="r" b="b"/>
              <a:pathLst>
                <a:path w="24528" h="20828" extrusionOk="0">
                  <a:moveTo>
                    <a:pt x="610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7"/>
            <p:cNvSpPr/>
            <p:nvPr/>
          </p:nvSpPr>
          <p:spPr>
            <a:xfrm>
              <a:off x="6147875" y="5265000"/>
              <a:ext cx="134300" cy="319300"/>
            </a:xfrm>
            <a:custGeom>
              <a:avLst/>
              <a:gdLst/>
              <a:ahLst/>
              <a:cxnLst/>
              <a:rect l="l" t="t" r="r" b="b"/>
              <a:pathLst>
                <a:path w="5372" h="12772" extrusionOk="0">
                  <a:moveTo>
                    <a:pt x="0" y="1"/>
                  </a:moveTo>
                  <a:lnTo>
                    <a:pt x="0" y="12772"/>
                  </a:lnTo>
                  <a:lnTo>
                    <a:pt x="5371" y="12772"/>
                  </a:lnTo>
                  <a:lnTo>
                    <a:pt x="1492" y="1154"/>
                  </a:lnTo>
                  <a:cubicBezTo>
                    <a:pt x="1208" y="1303"/>
                    <a:pt x="996" y="1390"/>
                    <a:pt x="824" y="1390"/>
                  </a:cubicBezTo>
                  <a:cubicBezTo>
                    <a:pt x="465" y="1390"/>
                    <a:pt x="282" y="1009"/>
                    <a:pt x="0"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7"/>
            <p:cNvSpPr/>
            <p:nvPr/>
          </p:nvSpPr>
          <p:spPr>
            <a:xfrm>
              <a:off x="6185150" y="5138200"/>
              <a:ext cx="612225" cy="481425"/>
            </a:xfrm>
            <a:custGeom>
              <a:avLst/>
              <a:gdLst/>
              <a:ahLst/>
              <a:cxnLst/>
              <a:rect l="l" t="t" r="r" b="b"/>
              <a:pathLst>
                <a:path w="24489" h="19257" extrusionOk="0">
                  <a:moveTo>
                    <a:pt x="22480" y="0"/>
                  </a:moveTo>
                  <a:cubicBezTo>
                    <a:pt x="20013" y="1830"/>
                    <a:pt x="17248" y="3243"/>
                    <a:pt x="14324" y="4138"/>
                  </a:cubicBezTo>
                  <a:cubicBezTo>
                    <a:pt x="9609" y="5570"/>
                    <a:pt x="4437" y="5689"/>
                    <a:pt x="1" y="7659"/>
                  </a:cubicBezTo>
                  <a:lnTo>
                    <a:pt x="1" y="19256"/>
                  </a:lnTo>
                  <a:lnTo>
                    <a:pt x="24489" y="19256"/>
                  </a:lnTo>
                  <a:lnTo>
                    <a:pt x="24489" y="4516"/>
                  </a:lnTo>
                  <a:cubicBezTo>
                    <a:pt x="24489" y="2705"/>
                    <a:pt x="23713" y="1114"/>
                    <a:pt x="22480" y="0"/>
                  </a:cubicBezTo>
                  <a:close/>
                </a:path>
              </a:pathLst>
            </a:custGeom>
            <a:solidFill>
              <a:srgbClr val="45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
            <p:cNvSpPr/>
            <p:nvPr/>
          </p:nvSpPr>
          <p:spPr>
            <a:xfrm>
              <a:off x="6184675" y="5063600"/>
              <a:ext cx="612700" cy="520700"/>
            </a:xfrm>
            <a:custGeom>
              <a:avLst/>
              <a:gdLst/>
              <a:ahLst/>
              <a:cxnLst/>
              <a:rect l="l" t="t" r="r" b="b"/>
              <a:pathLst>
                <a:path w="24508" h="20828" extrusionOk="0">
                  <a:moveTo>
                    <a:pt x="6107" y="0"/>
                  </a:moveTo>
                  <a:cubicBezTo>
                    <a:pt x="2745" y="0"/>
                    <a:pt x="20" y="2725"/>
                    <a:pt x="0" y="6087"/>
                  </a:cubicBezTo>
                  <a:lnTo>
                    <a:pt x="0" y="20828"/>
                  </a:lnTo>
                  <a:lnTo>
                    <a:pt x="239" y="20828"/>
                  </a:lnTo>
                  <a:lnTo>
                    <a:pt x="239" y="6207"/>
                  </a:lnTo>
                  <a:cubicBezTo>
                    <a:pt x="239" y="2885"/>
                    <a:pt x="2924" y="159"/>
                    <a:pt x="6246" y="159"/>
                  </a:cubicBezTo>
                  <a:lnTo>
                    <a:pt x="18480" y="159"/>
                  </a:lnTo>
                  <a:cubicBezTo>
                    <a:pt x="21802" y="159"/>
                    <a:pt x="24508" y="2885"/>
                    <a:pt x="24508" y="6207"/>
                  </a:cubicBezTo>
                  <a:lnTo>
                    <a:pt x="24508" y="6087"/>
                  </a:lnTo>
                  <a:cubicBezTo>
                    <a:pt x="24508" y="2725"/>
                    <a:pt x="21802" y="0"/>
                    <a:pt x="18441"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7"/>
            <p:cNvSpPr/>
            <p:nvPr/>
          </p:nvSpPr>
          <p:spPr>
            <a:xfrm>
              <a:off x="5385475" y="5031275"/>
              <a:ext cx="650525" cy="553025"/>
            </a:xfrm>
            <a:custGeom>
              <a:avLst/>
              <a:gdLst/>
              <a:ahLst/>
              <a:cxnLst/>
              <a:rect l="l" t="t" r="r" b="b"/>
              <a:pathLst>
                <a:path w="26021" h="22121" extrusionOk="0">
                  <a:moveTo>
                    <a:pt x="6466" y="0"/>
                  </a:moveTo>
                  <a:cubicBezTo>
                    <a:pt x="2905" y="0"/>
                    <a:pt x="1" y="2885"/>
                    <a:pt x="1" y="6465"/>
                  </a:cubicBezTo>
                  <a:lnTo>
                    <a:pt x="1" y="22121"/>
                  </a:lnTo>
                  <a:lnTo>
                    <a:pt x="26020" y="22121"/>
                  </a:lnTo>
                  <a:lnTo>
                    <a:pt x="26020" y="6465"/>
                  </a:lnTo>
                  <a:cubicBezTo>
                    <a:pt x="26020" y="2904"/>
                    <a:pt x="23136" y="0"/>
                    <a:pt x="19555"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7"/>
            <p:cNvSpPr/>
            <p:nvPr/>
          </p:nvSpPr>
          <p:spPr>
            <a:xfrm>
              <a:off x="5422275" y="5063600"/>
              <a:ext cx="612725" cy="520700"/>
            </a:xfrm>
            <a:custGeom>
              <a:avLst/>
              <a:gdLst/>
              <a:ahLst/>
              <a:cxnLst/>
              <a:rect l="l" t="t" r="r" b="b"/>
              <a:pathLst>
                <a:path w="24509" h="20828" extrusionOk="0">
                  <a:moveTo>
                    <a:pt x="6088" y="0"/>
                  </a:moveTo>
                  <a:cubicBezTo>
                    <a:pt x="2726" y="0"/>
                    <a:pt x="1" y="2725"/>
                    <a:pt x="1" y="6087"/>
                  </a:cubicBezTo>
                  <a:lnTo>
                    <a:pt x="1" y="20828"/>
                  </a:lnTo>
                  <a:lnTo>
                    <a:pt x="24508" y="20828"/>
                  </a:lnTo>
                  <a:lnTo>
                    <a:pt x="24508" y="6087"/>
                  </a:lnTo>
                  <a:cubicBezTo>
                    <a:pt x="24508" y="2725"/>
                    <a:pt x="21783" y="0"/>
                    <a:pt x="1842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7"/>
            <p:cNvSpPr/>
            <p:nvPr/>
          </p:nvSpPr>
          <p:spPr>
            <a:xfrm>
              <a:off x="5385475" y="5265000"/>
              <a:ext cx="134300" cy="319300"/>
            </a:xfrm>
            <a:custGeom>
              <a:avLst/>
              <a:gdLst/>
              <a:ahLst/>
              <a:cxnLst/>
              <a:rect l="l" t="t" r="r" b="b"/>
              <a:pathLst>
                <a:path w="5372" h="12772" extrusionOk="0">
                  <a:moveTo>
                    <a:pt x="1" y="1"/>
                  </a:moveTo>
                  <a:lnTo>
                    <a:pt x="1" y="12772"/>
                  </a:lnTo>
                  <a:lnTo>
                    <a:pt x="5372" y="12772"/>
                  </a:lnTo>
                  <a:lnTo>
                    <a:pt x="1492" y="1154"/>
                  </a:lnTo>
                  <a:cubicBezTo>
                    <a:pt x="1209" y="1303"/>
                    <a:pt x="996" y="1390"/>
                    <a:pt x="824" y="1390"/>
                  </a:cubicBezTo>
                  <a:cubicBezTo>
                    <a:pt x="465" y="1390"/>
                    <a:pt x="283" y="1009"/>
                    <a:pt x="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
            <p:cNvSpPr/>
            <p:nvPr/>
          </p:nvSpPr>
          <p:spPr>
            <a:xfrm>
              <a:off x="5422775" y="5102375"/>
              <a:ext cx="612225" cy="481925"/>
            </a:xfrm>
            <a:custGeom>
              <a:avLst/>
              <a:gdLst/>
              <a:ahLst/>
              <a:cxnLst/>
              <a:rect l="l" t="t" r="r" b="b"/>
              <a:pathLst>
                <a:path w="24489" h="19277" extrusionOk="0">
                  <a:moveTo>
                    <a:pt x="22479" y="1"/>
                  </a:moveTo>
                  <a:cubicBezTo>
                    <a:pt x="20013" y="1851"/>
                    <a:pt x="17267" y="3263"/>
                    <a:pt x="14323" y="4158"/>
                  </a:cubicBezTo>
                  <a:cubicBezTo>
                    <a:pt x="9629" y="5571"/>
                    <a:pt x="4456" y="5710"/>
                    <a:pt x="0" y="7659"/>
                  </a:cubicBezTo>
                  <a:lnTo>
                    <a:pt x="0" y="19277"/>
                  </a:lnTo>
                  <a:lnTo>
                    <a:pt x="24488" y="19277"/>
                  </a:lnTo>
                  <a:lnTo>
                    <a:pt x="24488" y="4536"/>
                  </a:lnTo>
                  <a:cubicBezTo>
                    <a:pt x="24488" y="2706"/>
                    <a:pt x="23732" y="1115"/>
                    <a:pt x="22479"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7"/>
            <p:cNvSpPr/>
            <p:nvPr/>
          </p:nvSpPr>
          <p:spPr>
            <a:xfrm>
              <a:off x="5422775" y="5063600"/>
              <a:ext cx="611725" cy="520700"/>
            </a:xfrm>
            <a:custGeom>
              <a:avLst/>
              <a:gdLst/>
              <a:ahLst/>
              <a:cxnLst/>
              <a:rect l="l" t="t" r="r" b="b"/>
              <a:pathLst>
                <a:path w="24469" h="20828" extrusionOk="0">
                  <a:moveTo>
                    <a:pt x="6068" y="0"/>
                  </a:moveTo>
                  <a:cubicBezTo>
                    <a:pt x="2706" y="0"/>
                    <a:pt x="0" y="2725"/>
                    <a:pt x="0" y="6087"/>
                  </a:cubicBezTo>
                  <a:lnTo>
                    <a:pt x="0" y="20828"/>
                  </a:lnTo>
                  <a:lnTo>
                    <a:pt x="199" y="20828"/>
                  </a:lnTo>
                  <a:lnTo>
                    <a:pt x="199" y="6207"/>
                  </a:lnTo>
                  <a:cubicBezTo>
                    <a:pt x="199" y="2885"/>
                    <a:pt x="2885" y="159"/>
                    <a:pt x="6207" y="159"/>
                  </a:cubicBezTo>
                  <a:lnTo>
                    <a:pt x="18441" y="159"/>
                  </a:lnTo>
                  <a:cubicBezTo>
                    <a:pt x="21763" y="159"/>
                    <a:pt x="24468" y="2885"/>
                    <a:pt x="24468" y="6207"/>
                  </a:cubicBezTo>
                  <a:lnTo>
                    <a:pt x="24468" y="6087"/>
                  </a:lnTo>
                  <a:cubicBezTo>
                    <a:pt x="24468" y="2725"/>
                    <a:pt x="21763" y="0"/>
                    <a:pt x="1840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7"/>
            <p:cNvSpPr/>
            <p:nvPr/>
          </p:nvSpPr>
          <p:spPr>
            <a:xfrm>
              <a:off x="4622600" y="5031275"/>
              <a:ext cx="650500" cy="553025"/>
            </a:xfrm>
            <a:custGeom>
              <a:avLst/>
              <a:gdLst/>
              <a:ahLst/>
              <a:cxnLst/>
              <a:rect l="l" t="t" r="r" b="b"/>
              <a:pathLst>
                <a:path w="26020" h="22121" extrusionOk="0">
                  <a:moveTo>
                    <a:pt x="6465" y="0"/>
                  </a:moveTo>
                  <a:cubicBezTo>
                    <a:pt x="2904" y="0"/>
                    <a:pt x="0" y="2885"/>
                    <a:pt x="0" y="6465"/>
                  </a:cubicBezTo>
                  <a:lnTo>
                    <a:pt x="0" y="22121"/>
                  </a:lnTo>
                  <a:lnTo>
                    <a:pt x="26020" y="22121"/>
                  </a:lnTo>
                  <a:lnTo>
                    <a:pt x="26020" y="6465"/>
                  </a:lnTo>
                  <a:cubicBezTo>
                    <a:pt x="26020" y="2904"/>
                    <a:pt x="23135" y="0"/>
                    <a:pt x="19555"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7"/>
            <p:cNvSpPr/>
            <p:nvPr/>
          </p:nvSpPr>
          <p:spPr>
            <a:xfrm>
              <a:off x="4659900" y="5063600"/>
              <a:ext cx="613200" cy="520700"/>
            </a:xfrm>
            <a:custGeom>
              <a:avLst/>
              <a:gdLst/>
              <a:ahLst/>
              <a:cxnLst/>
              <a:rect l="l" t="t" r="r" b="b"/>
              <a:pathLst>
                <a:path w="24528" h="20828" extrusionOk="0">
                  <a:moveTo>
                    <a:pt x="6087" y="0"/>
                  </a:moveTo>
                  <a:cubicBezTo>
                    <a:pt x="2745" y="0"/>
                    <a:pt x="0" y="2725"/>
                    <a:pt x="0" y="6087"/>
                  </a:cubicBezTo>
                  <a:lnTo>
                    <a:pt x="0" y="20828"/>
                  </a:lnTo>
                  <a:lnTo>
                    <a:pt x="24528" y="20828"/>
                  </a:lnTo>
                  <a:lnTo>
                    <a:pt x="24528" y="6087"/>
                  </a:lnTo>
                  <a:cubicBezTo>
                    <a:pt x="24528" y="2725"/>
                    <a:pt x="21783" y="0"/>
                    <a:pt x="1844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7"/>
            <p:cNvSpPr/>
            <p:nvPr/>
          </p:nvSpPr>
          <p:spPr>
            <a:xfrm>
              <a:off x="4622600" y="5265000"/>
              <a:ext cx="134300" cy="319300"/>
            </a:xfrm>
            <a:custGeom>
              <a:avLst/>
              <a:gdLst/>
              <a:ahLst/>
              <a:cxnLst/>
              <a:rect l="l" t="t" r="r" b="b"/>
              <a:pathLst>
                <a:path w="5372" h="12772" extrusionOk="0">
                  <a:moveTo>
                    <a:pt x="0" y="1"/>
                  </a:moveTo>
                  <a:lnTo>
                    <a:pt x="0" y="12772"/>
                  </a:lnTo>
                  <a:lnTo>
                    <a:pt x="5371" y="12772"/>
                  </a:lnTo>
                  <a:lnTo>
                    <a:pt x="1492" y="1154"/>
                  </a:lnTo>
                  <a:cubicBezTo>
                    <a:pt x="1215" y="1303"/>
                    <a:pt x="1007" y="1390"/>
                    <a:pt x="837" y="1390"/>
                  </a:cubicBezTo>
                  <a:cubicBezTo>
                    <a:pt x="483" y="1390"/>
                    <a:pt x="296" y="1009"/>
                    <a:pt x="0"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7"/>
            <p:cNvSpPr/>
            <p:nvPr/>
          </p:nvSpPr>
          <p:spPr>
            <a:xfrm>
              <a:off x="4660875" y="5102375"/>
              <a:ext cx="612225" cy="481925"/>
            </a:xfrm>
            <a:custGeom>
              <a:avLst/>
              <a:gdLst/>
              <a:ahLst/>
              <a:cxnLst/>
              <a:rect l="l" t="t" r="r" b="b"/>
              <a:pathLst>
                <a:path w="24489" h="19277" extrusionOk="0">
                  <a:moveTo>
                    <a:pt x="22460" y="1"/>
                  </a:moveTo>
                  <a:cubicBezTo>
                    <a:pt x="20013" y="1851"/>
                    <a:pt x="17248" y="3263"/>
                    <a:pt x="14324" y="4158"/>
                  </a:cubicBezTo>
                  <a:cubicBezTo>
                    <a:pt x="9609" y="5571"/>
                    <a:pt x="4437" y="5710"/>
                    <a:pt x="1" y="7659"/>
                  </a:cubicBezTo>
                  <a:lnTo>
                    <a:pt x="1" y="19277"/>
                  </a:lnTo>
                  <a:lnTo>
                    <a:pt x="24489" y="19277"/>
                  </a:lnTo>
                  <a:lnTo>
                    <a:pt x="24489" y="4536"/>
                  </a:lnTo>
                  <a:cubicBezTo>
                    <a:pt x="24489" y="2706"/>
                    <a:pt x="23713" y="1115"/>
                    <a:pt x="22460"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
            <p:cNvSpPr/>
            <p:nvPr/>
          </p:nvSpPr>
          <p:spPr>
            <a:xfrm>
              <a:off x="4659900" y="5063600"/>
              <a:ext cx="612700" cy="520700"/>
            </a:xfrm>
            <a:custGeom>
              <a:avLst/>
              <a:gdLst/>
              <a:ahLst/>
              <a:cxnLst/>
              <a:rect l="l" t="t" r="r" b="b"/>
              <a:pathLst>
                <a:path w="24508" h="20828" extrusionOk="0">
                  <a:moveTo>
                    <a:pt x="6107" y="0"/>
                  </a:moveTo>
                  <a:cubicBezTo>
                    <a:pt x="2745" y="0"/>
                    <a:pt x="40" y="2725"/>
                    <a:pt x="0" y="6087"/>
                  </a:cubicBezTo>
                  <a:lnTo>
                    <a:pt x="0" y="20828"/>
                  </a:lnTo>
                  <a:lnTo>
                    <a:pt x="239" y="20828"/>
                  </a:lnTo>
                  <a:lnTo>
                    <a:pt x="239" y="6207"/>
                  </a:lnTo>
                  <a:cubicBezTo>
                    <a:pt x="239" y="2885"/>
                    <a:pt x="2924" y="159"/>
                    <a:pt x="6246" y="159"/>
                  </a:cubicBezTo>
                  <a:lnTo>
                    <a:pt x="18480" y="159"/>
                  </a:lnTo>
                  <a:cubicBezTo>
                    <a:pt x="21783" y="159"/>
                    <a:pt x="24508" y="2885"/>
                    <a:pt x="24508" y="6207"/>
                  </a:cubicBezTo>
                  <a:lnTo>
                    <a:pt x="24508" y="6087"/>
                  </a:lnTo>
                  <a:cubicBezTo>
                    <a:pt x="24508" y="2725"/>
                    <a:pt x="21783" y="0"/>
                    <a:pt x="1844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7"/>
            <p:cNvSpPr/>
            <p:nvPr/>
          </p:nvSpPr>
          <p:spPr>
            <a:xfrm>
              <a:off x="3860700" y="5031275"/>
              <a:ext cx="650025" cy="553025"/>
            </a:xfrm>
            <a:custGeom>
              <a:avLst/>
              <a:gdLst/>
              <a:ahLst/>
              <a:cxnLst/>
              <a:rect l="l" t="t" r="r" b="b"/>
              <a:pathLst>
                <a:path w="26001" h="22121" extrusionOk="0">
                  <a:moveTo>
                    <a:pt x="6466" y="0"/>
                  </a:moveTo>
                  <a:cubicBezTo>
                    <a:pt x="2905" y="0"/>
                    <a:pt x="1" y="2885"/>
                    <a:pt x="1" y="6465"/>
                  </a:cubicBezTo>
                  <a:lnTo>
                    <a:pt x="1" y="22121"/>
                  </a:lnTo>
                  <a:lnTo>
                    <a:pt x="26000" y="22121"/>
                  </a:lnTo>
                  <a:lnTo>
                    <a:pt x="26000" y="6465"/>
                  </a:lnTo>
                  <a:cubicBezTo>
                    <a:pt x="26000" y="2904"/>
                    <a:pt x="23116" y="0"/>
                    <a:pt x="19535" y="0"/>
                  </a:cubicBez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7"/>
            <p:cNvSpPr/>
            <p:nvPr/>
          </p:nvSpPr>
          <p:spPr>
            <a:xfrm>
              <a:off x="3897000" y="5063600"/>
              <a:ext cx="613225" cy="520700"/>
            </a:xfrm>
            <a:custGeom>
              <a:avLst/>
              <a:gdLst/>
              <a:ahLst/>
              <a:cxnLst/>
              <a:rect l="l" t="t" r="r" b="b"/>
              <a:pathLst>
                <a:path w="24529" h="20828" extrusionOk="0">
                  <a:moveTo>
                    <a:pt x="6108" y="0"/>
                  </a:moveTo>
                  <a:cubicBezTo>
                    <a:pt x="2746" y="0"/>
                    <a:pt x="1" y="2725"/>
                    <a:pt x="1" y="6087"/>
                  </a:cubicBezTo>
                  <a:lnTo>
                    <a:pt x="1" y="20828"/>
                  </a:lnTo>
                  <a:lnTo>
                    <a:pt x="24528" y="20828"/>
                  </a:lnTo>
                  <a:lnTo>
                    <a:pt x="24528" y="6087"/>
                  </a:lnTo>
                  <a:cubicBezTo>
                    <a:pt x="24528" y="2725"/>
                    <a:pt x="21803" y="0"/>
                    <a:pt x="18441"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
            <p:cNvSpPr/>
            <p:nvPr/>
          </p:nvSpPr>
          <p:spPr>
            <a:xfrm>
              <a:off x="3860700" y="5265000"/>
              <a:ext cx="134300" cy="319300"/>
            </a:xfrm>
            <a:custGeom>
              <a:avLst/>
              <a:gdLst/>
              <a:ahLst/>
              <a:cxnLst/>
              <a:rect l="l" t="t" r="r" b="b"/>
              <a:pathLst>
                <a:path w="5372" h="12772" extrusionOk="0">
                  <a:moveTo>
                    <a:pt x="1" y="1"/>
                  </a:moveTo>
                  <a:lnTo>
                    <a:pt x="1" y="12772"/>
                  </a:lnTo>
                  <a:lnTo>
                    <a:pt x="5372" y="12772"/>
                  </a:lnTo>
                  <a:lnTo>
                    <a:pt x="1493" y="1154"/>
                  </a:lnTo>
                  <a:cubicBezTo>
                    <a:pt x="1209" y="1303"/>
                    <a:pt x="996" y="1390"/>
                    <a:pt x="824" y="1390"/>
                  </a:cubicBezTo>
                  <a:cubicBezTo>
                    <a:pt x="465" y="1390"/>
                    <a:pt x="283" y="1009"/>
                    <a:pt x="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
            <p:cNvSpPr/>
            <p:nvPr/>
          </p:nvSpPr>
          <p:spPr>
            <a:xfrm>
              <a:off x="3898000" y="5102375"/>
              <a:ext cx="612225" cy="481925"/>
            </a:xfrm>
            <a:custGeom>
              <a:avLst/>
              <a:gdLst/>
              <a:ahLst/>
              <a:cxnLst/>
              <a:rect l="l" t="t" r="r" b="b"/>
              <a:pathLst>
                <a:path w="24489" h="19277" extrusionOk="0">
                  <a:moveTo>
                    <a:pt x="22479" y="1"/>
                  </a:moveTo>
                  <a:cubicBezTo>
                    <a:pt x="20013" y="1851"/>
                    <a:pt x="17247" y="3263"/>
                    <a:pt x="14323" y="4158"/>
                  </a:cubicBezTo>
                  <a:cubicBezTo>
                    <a:pt x="9629" y="5571"/>
                    <a:pt x="4456" y="5710"/>
                    <a:pt x="1" y="7659"/>
                  </a:cubicBezTo>
                  <a:lnTo>
                    <a:pt x="1" y="19277"/>
                  </a:lnTo>
                  <a:lnTo>
                    <a:pt x="24488" y="19277"/>
                  </a:lnTo>
                  <a:lnTo>
                    <a:pt x="24488" y="4536"/>
                  </a:lnTo>
                  <a:cubicBezTo>
                    <a:pt x="24488" y="2706"/>
                    <a:pt x="23713" y="1115"/>
                    <a:pt x="22479"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
            <p:cNvSpPr/>
            <p:nvPr/>
          </p:nvSpPr>
          <p:spPr>
            <a:xfrm>
              <a:off x="3898000" y="5063600"/>
              <a:ext cx="612225" cy="520700"/>
            </a:xfrm>
            <a:custGeom>
              <a:avLst/>
              <a:gdLst/>
              <a:ahLst/>
              <a:cxnLst/>
              <a:rect l="l" t="t" r="r" b="b"/>
              <a:pathLst>
                <a:path w="24489" h="20828" extrusionOk="0">
                  <a:moveTo>
                    <a:pt x="6088" y="0"/>
                  </a:moveTo>
                  <a:cubicBezTo>
                    <a:pt x="2726" y="0"/>
                    <a:pt x="1" y="2725"/>
                    <a:pt x="1" y="6087"/>
                  </a:cubicBezTo>
                  <a:lnTo>
                    <a:pt x="1" y="20828"/>
                  </a:lnTo>
                  <a:lnTo>
                    <a:pt x="219" y="20828"/>
                  </a:lnTo>
                  <a:lnTo>
                    <a:pt x="219" y="6207"/>
                  </a:lnTo>
                  <a:cubicBezTo>
                    <a:pt x="219" y="2885"/>
                    <a:pt x="2905" y="159"/>
                    <a:pt x="6247" y="159"/>
                  </a:cubicBezTo>
                  <a:lnTo>
                    <a:pt x="18481" y="159"/>
                  </a:lnTo>
                  <a:cubicBezTo>
                    <a:pt x="21783" y="159"/>
                    <a:pt x="24488" y="2885"/>
                    <a:pt x="24488" y="6207"/>
                  </a:cubicBezTo>
                  <a:lnTo>
                    <a:pt x="24488" y="6087"/>
                  </a:lnTo>
                  <a:cubicBezTo>
                    <a:pt x="24488" y="2725"/>
                    <a:pt x="21783" y="0"/>
                    <a:pt x="18421" y="0"/>
                  </a:cubicBezTo>
                  <a:close/>
                </a:path>
              </a:pathLst>
            </a:custGeom>
            <a:solidFill>
              <a:srgbClr val="DD4D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9" name="Google Shape;1259;p7"/>
          <p:cNvSpPr txBox="1">
            <a:spLocks noGrp="1"/>
          </p:cNvSpPr>
          <p:nvPr>
            <p:ph type="title"/>
          </p:nvPr>
        </p:nvSpPr>
        <p:spPr>
          <a:xfrm>
            <a:off x="720000" y="604563"/>
            <a:ext cx="77040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60" name="Google Shape;1260;p7"/>
          <p:cNvSpPr txBox="1">
            <a:spLocks noGrp="1"/>
          </p:cNvSpPr>
          <p:nvPr>
            <p:ph type="body" idx="1"/>
          </p:nvPr>
        </p:nvSpPr>
        <p:spPr>
          <a:xfrm>
            <a:off x="2688300" y="1386375"/>
            <a:ext cx="4867800" cy="2436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2"/>
              </a:buClr>
              <a:buSzPts val="1400"/>
              <a:buChar char="★"/>
              <a:defRPr/>
            </a:lvl1pPr>
            <a:lvl2pPr marL="914400" lvl="1" indent="-317500" rtl="0">
              <a:spcBef>
                <a:spcPts val="0"/>
              </a:spcBef>
              <a:spcAft>
                <a:spcPts val="0"/>
              </a:spcAft>
              <a:buSzPts val="1400"/>
              <a:buChar char="○"/>
              <a:defRPr/>
            </a:lvl2pPr>
            <a:lvl3pPr marL="1371600" lvl="2" indent="-311150" rtl="0">
              <a:spcBef>
                <a:spcPts val="0"/>
              </a:spcBef>
              <a:spcAft>
                <a:spcPts val="0"/>
              </a:spcAft>
              <a:buSzPts val="1300"/>
              <a:buChar char="■"/>
              <a:defRPr sz="1300"/>
            </a:lvl3pPr>
            <a:lvl4pPr marL="1828800" lvl="3" indent="-311150" rtl="0">
              <a:spcBef>
                <a:spcPts val="0"/>
              </a:spcBef>
              <a:spcAft>
                <a:spcPts val="0"/>
              </a:spcAft>
              <a:buSzPts val="1300"/>
              <a:buChar char="●"/>
              <a:defRPr sz="1300"/>
            </a:lvl4pPr>
            <a:lvl5pPr marL="2286000" lvl="4" indent="-311150" rtl="0">
              <a:spcBef>
                <a:spcPts val="0"/>
              </a:spcBef>
              <a:spcAft>
                <a:spcPts val="0"/>
              </a:spcAft>
              <a:buSzPts val="1300"/>
              <a:buChar char="○"/>
              <a:defRPr sz="1300"/>
            </a:lvl5pPr>
            <a:lvl6pPr marL="2743200" lvl="5" indent="-311150" rtl="0">
              <a:spcBef>
                <a:spcPts val="0"/>
              </a:spcBef>
              <a:spcAft>
                <a:spcPts val="0"/>
              </a:spcAft>
              <a:buSzPts val="1300"/>
              <a:buChar char="■"/>
              <a:defRPr sz="1300"/>
            </a:lvl6pPr>
            <a:lvl7pPr marL="3200400" lvl="6" indent="-311150" rtl="0">
              <a:spcBef>
                <a:spcPts val="0"/>
              </a:spcBef>
              <a:spcAft>
                <a:spcPts val="0"/>
              </a:spcAft>
              <a:buSzPts val="1300"/>
              <a:buChar char="●"/>
              <a:defRPr sz="1300"/>
            </a:lvl7pPr>
            <a:lvl8pPr marL="3657600" lvl="7" indent="-311150" rtl="0">
              <a:spcBef>
                <a:spcPts val="0"/>
              </a:spcBef>
              <a:spcAft>
                <a:spcPts val="0"/>
              </a:spcAft>
              <a:buSzPts val="1300"/>
              <a:buChar char="○"/>
              <a:defRPr sz="1300"/>
            </a:lvl8pPr>
            <a:lvl9pPr marL="4114800" lvl="8" indent="-311150" rtl="0">
              <a:spcBef>
                <a:spcPts val="0"/>
              </a:spcBef>
              <a:spcAft>
                <a:spcPts val="0"/>
              </a:spcAft>
              <a:buSzPts val="1300"/>
              <a:buChar char="■"/>
              <a:defRPr sz="13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61"/>
        <p:cNvGrpSpPr/>
        <p:nvPr/>
      </p:nvGrpSpPr>
      <p:grpSpPr>
        <a:xfrm>
          <a:off x="0" y="0"/>
          <a:ext cx="0" cy="0"/>
          <a:chOff x="0" y="0"/>
          <a:chExt cx="0" cy="0"/>
        </a:xfrm>
      </p:grpSpPr>
      <p:sp>
        <p:nvSpPr>
          <p:cNvPr id="1262" name="Google Shape;1262;p8"/>
          <p:cNvSpPr/>
          <p:nvPr/>
        </p:nvSpPr>
        <p:spPr>
          <a:xfrm>
            <a:off x="-7175" y="4010075"/>
            <a:ext cx="9158700" cy="1163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3" name="Google Shape;1263;p8"/>
          <p:cNvGrpSpPr/>
          <p:nvPr/>
        </p:nvGrpSpPr>
        <p:grpSpPr>
          <a:xfrm flipH="1">
            <a:off x="2676375" y="387375"/>
            <a:ext cx="6477200" cy="4366413"/>
            <a:chOff x="-1323575" y="346100"/>
            <a:chExt cx="6477200" cy="4366413"/>
          </a:xfrm>
        </p:grpSpPr>
        <p:sp>
          <p:nvSpPr>
            <p:cNvPr id="1264" name="Google Shape;1264;p8"/>
            <p:cNvSpPr/>
            <p:nvPr/>
          </p:nvSpPr>
          <p:spPr>
            <a:xfrm>
              <a:off x="-1323575" y="346100"/>
              <a:ext cx="6345125" cy="4202000"/>
            </a:xfrm>
            <a:custGeom>
              <a:avLst/>
              <a:gdLst/>
              <a:ahLst/>
              <a:cxnLst/>
              <a:rect l="l" t="t" r="r" b="b"/>
              <a:pathLst>
                <a:path w="253805" h="168080" extrusionOk="0">
                  <a:moveTo>
                    <a:pt x="253805" y="162914"/>
                  </a:moveTo>
                  <a:lnTo>
                    <a:pt x="574" y="0"/>
                  </a:lnTo>
                  <a:lnTo>
                    <a:pt x="0" y="131708"/>
                  </a:lnTo>
                  <a:lnTo>
                    <a:pt x="246631" y="168080"/>
                  </a:lnTo>
                  <a:close/>
                </a:path>
              </a:pathLst>
            </a:custGeom>
            <a:gradFill>
              <a:gsLst>
                <a:gs pos="0">
                  <a:srgbClr val="FFF6DB">
                    <a:alpha val="1960"/>
                  </a:srgbClr>
                </a:gs>
                <a:gs pos="100000">
                  <a:srgbClr val="FAD25C">
                    <a:alpha val="29411"/>
                  </a:srgbClr>
                </a:gs>
              </a:gsLst>
              <a:lin ang="18900044" scaled="0"/>
            </a:gradFill>
            <a:ln>
              <a:noFill/>
            </a:ln>
          </p:spPr>
        </p:sp>
        <p:grpSp>
          <p:nvGrpSpPr>
            <p:cNvPr id="1265" name="Google Shape;1265;p8"/>
            <p:cNvGrpSpPr/>
            <p:nvPr/>
          </p:nvGrpSpPr>
          <p:grpSpPr>
            <a:xfrm flipH="1">
              <a:off x="4793350" y="4364763"/>
              <a:ext cx="360275" cy="347750"/>
              <a:chOff x="1618825" y="2930900"/>
              <a:chExt cx="360275" cy="347750"/>
            </a:xfrm>
          </p:grpSpPr>
          <p:sp>
            <p:nvSpPr>
              <p:cNvPr id="1266" name="Google Shape;1266;p8"/>
              <p:cNvSpPr/>
              <p:nvPr/>
            </p:nvSpPr>
            <p:spPr>
              <a:xfrm>
                <a:off x="1670525" y="2930900"/>
                <a:ext cx="308575" cy="281975"/>
              </a:xfrm>
              <a:custGeom>
                <a:avLst/>
                <a:gdLst/>
                <a:ahLst/>
                <a:cxnLst/>
                <a:rect l="l" t="t" r="r" b="b"/>
                <a:pathLst>
                  <a:path w="12343" h="11279" extrusionOk="0">
                    <a:moveTo>
                      <a:pt x="4663" y="0"/>
                    </a:moveTo>
                    <a:cubicBezTo>
                      <a:pt x="4463" y="0"/>
                      <a:pt x="4317" y="54"/>
                      <a:pt x="4237" y="166"/>
                    </a:cubicBezTo>
                    <a:lnTo>
                      <a:pt x="1735" y="3302"/>
                    </a:lnTo>
                    <a:cubicBezTo>
                      <a:pt x="1" y="5403"/>
                      <a:pt x="368" y="8506"/>
                      <a:pt x="2503" y="10207"/>
                    </a:cubicBezTo>
                    <a:cubicBezTo>
                      <a:pt x="3408" y="10929"/>
                      <a:pt x="4483" y="11278"/>
                      <a:pt x="5552" y="11278"/>
                    </a:cubicBezTo>
                    <a:cubicBezTo>
                      <a:pt x="7002" y="11278"/>
                      <a:pt x="8442" y="10635"/>
                      <a:pt x="9441" y="9406"/>
                    </a:cubicBezTo>
                    <a:lnTo>
                      <a:pt x="11943" y="6304"/>
                    </a:lnTo>
                    <a:cubicBezTo>
                      <a:pt x="12343" y="5737"/>
                      <a:pt x="10975" y="3902"/>
                      <a:pt x="8840" y="2234"/>
                    </a:cubicBezTo>
                    <a:cubicBezTo>
                      <a:pt x="7156" y="871"/>
                      <a:pt x="5472" y="0"/>
                      <a:pt x="46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8"/>
              <p:cNvSpPr/>
              <p:nvPr/>
            </p:nvSpPr>
            <p:spPr>
              <a:xfrm>
                <a:off x="1703050" y="3050950"/>
                <a:ext cx="270225" cy="161925"/>
              </a:xfrm>
              <a:custGeom>
                <a:avLst/>
                <a:gdLst/>
                <a:ahLst/>
                <a:cxnLst/>
                <a:rect l="l" t="t" r="r" b="b"/>
                <a:pathLst>
                  <a:path w="10809" h="6477" extrusionOk="0">
                    <a:moveTo>
                      <a:pt x="10108" y="1"/>
                    </a:moveTo>
                    <a:lnTo>
                      <a:pt x="10108" y="1"/>
                    </a:lnTo>
                    <a:cubicBezTo>
                      <a:pt x="10375" y="435"/>
                      <a:pt x="10475" y="835"/>
                      <a:pt x="10308" y="1035"/>
                    </a:cubicBezTo>
                    <a:lnTo>
                      <a:pt x="7806" y="4171"/>
                    </a:lnTo>
                    <a:cubicBezTo>
                      <a:pt x="6827" y="5380"/>
                      <a:pt x="5384" y="6026"/>
                      <a:pt x="3929" y="6026"/>
                    </a:cubicBezTo>
                    <a:cubicBezTo>
                      <a:pt x="2855" y="6026"/>
                      <a:pt x="1774" y="5674"/>
                      <a:pt x="868" y="4938"/>
                    </a:cubicBezTo>
                    <a:cubicBezTo>
                      <a:pt x="534" y="4671"/>
                      <a:pt x="268" y="4371"/>
                      <a:pt x="1" y="4037"/>
                    </a:cubicBezTo>
                    <a:lnTo>
                      <a:pt x="1" y="4037"/>
                    </a:lnTo>
                    <a:cubicBezTo>
                      <a:pt x="301" y="4537"/>
                      <a:pt x="701" y="5038"/>
                      <a:pt x="1168" y="5405"/>
                    </a:cubicBezTo>
                    <a:cubicBezTo>
                      <a:pt x="2074" y="6127"/>
                      <a:pt x="3148" y="6476"/>
                      <a:pt x="4215" y="6476"/>
                    </a:cubicBezTo>
                    <a:cubicBezTo>
                      <a:pt x="5661" y="6476"/>
                      <a:pt x="7094" y="5833"/>
                      <a:pt x="8073" y="4604"/>
                    </a:cubicBezTo>
                    <a:lnTo>
                      <a:pt x="10575" y="1502"/>
                    </a:lnTo>
                    <a:cubicBezTo>
                      <a:pt x="10808" y="1235"/>
                      <a:pt x="10575" y="635"/>
                      <a:pt x="10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8"/>
              <p:cNvSpPr/>
              <p:nvPr/>
            </p:nvSpPr>
            <p:spPr>
              <a:xfrm>
                <a:off x="1783100" y="2944200"/>
                <a:ext cx="177675" cy="133475"/>
              </a:xfrm>
              <a:custGeom>
                <a:avLst/>
                <a:gdLst/>
                <a:ahLst/>
                <a:cxnLst/>
                <a:rect l="l" t="t" r="r" b="b"/>
                <a:pathLst>
                  <a:path w="7107" h="5339" extrusionOk="0">
                    <a:moveTo>
                      <a:pt x="740" y="1"/>
                    </a:moveTo>
                    <a:cubicBezTo>
                      <a:pt x="573" y="1"/>
                      <a:pt x="446" y="44"/>
                      <a:pt x="368" y="135"/>
                    </a:cubicBezTo>
                    <a:cubicBezTo>
                      <a:pt x="1" y="602"/>
                      <a:pt x="1168" y="2103"/>
                      <a:pt x="2936" y="3504"/>
                    </a:cubicBezTo>
                    <a:cubicBezTo>
                      <a:pt x="4333" y="4605"/>
                      <a:pt x="5708" y="5339"/>
                      <a:pt x="6400" y="5339"/>
                    </a:cubicBezTo>
                    <a:cubicBezTo>
                      <a:pt x="6567" y="5339"/>
                      <a:pt x="6695" y="5296"/>
                      <a:pt x="6772" y="5205"/>
                    </a:cubicBezTo>
                    <a:cubicBezTo>
                      <a:pt x="7106" y="4805"/>
                      <a:pt x="5972" y="3237"/>
                      <a:pt x="4204" y="1836"/>
                    </a:cubicBezTo>
                    <a:cubicBezTo>
                      <a:pt x="2807" y="734"/>
                      <a:pt x="1432" y="1"/>
                      <a:pt x="7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8"/>
              <p:cNvSpPr/>
              <p:nvPr/>
            </p:nvSpPr>
            <p:spPr>
              <a:xfrm>
                <a:off x="1783100" y="2945050"/>
                <a:ext cx="171000" cy="134050"/>
              </a:xfrm>
              <a:custGeom>
                <a:avLst/>
                <a:gdLst/>
                <a:ahLst/>
                <a:cxnLst/>
                <a:rect l="l" t="t" r="r" b="b"/>
                <a:pathLst>
                  <a:path w="6840" h="5362" extrusionOk="0">
                    <a:moveTo>
                      <a:pt x="568" y="1"/>
                    </a:moveTo>
                    <a:cubicBezTo>
                      <a:pt x="468" y="1"/>
                      <a:pt x="435" y="67"/>
                      <a:pt x="401" y="134"/>
                    </a:cubicBezTo>
                    <a:cubicBezTo>
                      <a:pt x="1" y="601"/>
                      <a:pt x="1168" y="2102"/>
                      <a:pt x="2936" y="3503"/>
                    </a:cubicBezTo>
                    <a:cubicBezTo>
                      <a:pt x="4336" y="4660"/>
                      <a:pt x="5757" y="5362"/>
                      <a:pt x="6429" y="5362"/>
                    </a:cubicBezTo>
                    <a:cubicBezTo>
                      <a:pt x="6590" y="5362"/>
                      <a:pt x="6708" y="5321"/>
                      <a:pt x="6772" y="5238"/>
                    </a:cubicBezTo>
                    <a:cubicBezTo>
                      <a:pt x="6839" y="5071"/>
                      <a:pt x="6806" y="4804"/>
                      <a:pt x="6672" y="4504"/>
                    </a:cubicBezTo>
                    <a:cubicBezTo>
                      <a:pt x="6619" y="4519"/>
                      <a:pt x="6557" y="4527"/>
                      <a:pt x="6487" y="4527"/>
                    </a:cubicBezTo>
                    <a:cubicBezTo>
                      <a:pt x="5815" y="4527"/>
                      <a:pt x="4423" y="3817"/>
                      <a:pt x="3003" y="2669"/>
                    </a:cubicBezTo>
                    <a:cubicBezTo>
                      <a:pt x="1802" y="1735"/>
                      <a:pt x="902" y="734"/>
                      <a:pt x="5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8"/>
              <p:cNvSpPr/>
              <p:nvPr/>
            </p:nvSpPr>
            <p:spPr>
              <a:xfrm>
                <a:off x="1619650" y="3249425"/>
                <a:ext cx="311100" cy="28400"/>
              </a:xfrm>
              <a:custGeom>
                <a:avLst/>
                <a:gdLst/>
                <a:ahLst/>
                <a:cxnLst/>
                <a:rect l="l" t="t" r="r" b="b"/>
                <a:pathLst>
                  <a:path w="12444" h="1136" extrusionOk="0">
                    <a:moveTo>
                      <a:pt x="6205" y="1"/>
                    </a:moveTo>
                    <a:cubicBezTo>
                      <a:pt x="2770" y="1"/>
                      <a:pt x="1" y="201"/>
                      <a:pt x="1" y="501"/>
                    </a:cubicBezTo>
                    <a:lnTo>
                      <a:pt x="1" y="1135"/>
                    </a:lnTo>
                    <a:lnTo>
                      <a:pt x="12443" y="1135"/>
                    </a:lnTo>
                    <a:lnTo>
                      <a:pt x="12443" y="501"/>
                    </a:lnTo>
                    <a:cubicBezTo>
                      <a:pt x="12443" y="201"/>
                      <a:pt x="9641" y="1"/>
                      <a:pt x="6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8"/>
              <p:cNvSpPr/>
              <p:nvPr/>
            </p:nvSpPr>
            <p:spPr>
              <a:xfrm>
                <a:off x="1618825" y="3264450"/>
                <a:ext cx="311075" cy="14200"/>
              </a:xfrm>
              <a:custGeom>
                <a:avLst/>
                <a:gdLst/>
                <a:ahLst/>
                <a:cxnLst/>
                <a:rect l="l" t="t" r="r" b="b"/>
                <a:pathLst>
                  <a:path w="12443" h="568" extrusionOk="0">
                    <a:moveTo>
                      <a:pt x="1" y="0"/>
                    </a:moveTo>
                    <a:lnTo>
                      <a:pt x="1" y="567"/>
                    </a:lnTo>
                    <a:lnTo>
                      <a:pt x="12443" y="567"/>
                    </a:lnTo>
                    <a:lnTo>
                      <a:pt x="124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8"/>
              <p:cNvSpPr/>
              <p:nvPr/>
            </p:nvSpPr>
            <p:spPr>
              <a:xfrm>
                <a:off x="1705550" y="3136850"/>
                <a:ext cx="80925" cy="115100"/>
              </a:xfrm>
              <a:custGeom>
                <a:avLst/>
                <a:gdLst/>
                <a:ahLst/>
                <a:cxnLst/>
                <a:rect l="l" t="t" r="r" b="b"/>
                <a:pathLst>
                  <a:path w="3237" h="4604" fill="none" extrusionOk="0">
                    <a:moveTo>
                      <a:pt x="1602" y="4604"/>
                    </a:moveTo>
                    <a:cubicBezTo>
                      <a:pt x="1602" y="4604"/>
                      <a:pt x="1" y="1669"/>
                      <a:pt x="3236" y="1"/>
                    </a:cubicBezTo>
                  </a:path>
                </a:pathLst>
              </a:custGeom>
              <a:solidFill>
                <a:schemeClr val="lt1"/>
              </a:solidFill>
              <a:ln w="22525" cap="rnd"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8"/>
              <p:cNvSpPr/>
              <p:nvPr/>
            </p:nvSpPr>
            <p:spPr>
              <a:xfrm>
                <a:off x="1691375" y="3016775"/>
                <a:ext cx="55900" cy="107600"/>
              </a:xfrm>
              <a:custGeom>
                <a:avLst/>
                <a:gdLst/>
                <a:ahLst/>
                <a:cxnLst/>
                <a:rect l="l" t="t" r="r" b="b"/>
                <a:pathLst>
                  <a:path w="2236" h="4304" extrusionOk="0">
                    <a:moveTo>
                      <a:pt x="2236" y="0"/>
                    </a:moveTo>
                    <a:lnTo>
                      <a:pt x="2236" y="0"/>
                    </a:lnTo>
                    <a:cubicBezTo>
                      <a:pt x="568" y="601"/>
                      <a:pt x="1" y="2769"/>
                      <a:pt x="601" y="4303"/>
                    </a:cubicBezTo>
                    <a:cubicBezTo>
                      <a:pt x="568" y="2702"/>
                      <a:pt x="901" y="1034"/>
                      <a:pt x="22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74" name="Google Shape;1274;p8"/>
          <p:cNvGrpSpPr/>
          <p:nvPr/>
        </p:nvGrpSpPr>
        <p:grpSpPr>
          <a:xfrm flipH="1">
            <a:off x="1291200" y="-695850"/>
            <a:ext cx="8077575" cy="5747913"/>
            <a:chOff x="-97475" y="-719175"/>
            <a:chExt cx="8077575" cy="5747913"/>
          </a:xfrm>
        </p:grpSpPr>
        <p:sp>
          <p:nvSpPr>
            <p:cNvPr id="1275" name="Google Shape;1275;p8"/>
            <p:cNvSpPr/>
            <p:nvPr/>
          </p:nvSpPr>
          <p:spPr>
            <a:xfrm>
              <a:off x="-97475" y="-719175"/>
              <a:ext cx="7816800" cy="5460950"/>
            </a:xfrm>
            <a:custGeom>
              <a:avLst/>
              <a:gdLst/>
              <a:ahLst/>
              <a:cxnLst/>
              <a:rect l="l" t="t" r="r" b="b"/>
              <a:pathLst>
                <a:path w="312672" h="218438" extrusionOk="0">
                  <a:moveTo>
                    <a:pt x="312672" y="208242"/>
                  </a:moveTo>
                  <a:lnTo>
                    <a:pt x="0" y="0"/>
                  </a:lnTo>
                  <a:lnTo>
                    <a:pt x="3612" y="140676"/>
                  </a:lnTo>
                  <a:lnTo>
                    <a:pt x="304905" y="218438"/>
                  </a:lnTo>
                  <a:close/>
                </a:path>
              </a:pathLst>
            </a:custGeom>
            <a:gradFill>
              <a:gsLst>
                <a:gs pos="0">
                  <a:srgbClr val="FFF6DB">
                    <a:alpha val="1960"/>
                  </a:srgbClr>
                </a:gs>
                <a:gs pos="100000">
                  <a:srgbClr val="FAD25C">
                    <a:alpha val="29411"/>
                  </a:srgbClr>
                </a:gs>
              </a:gsLst>
              <a:lin ang="18900044" scaled="0"/>
            </a:gradFill>
            <a:ln>
              <a:noFill/>
            </a:ln>
          </p:spPr>
        </p:sp>
        <p:grpSp>
          <p:nvGrpSpPr>
            <p:cNvPr id="1276" name="Google Shape;1276;p8"/>
            <p:cNvGrpSpPr/>
            <p:nvPr/>
          </p:nvGrpSpPr>
          <p:grpSpPr>
            <a:xfrm flipH="1">
              <a:off x="7387975" y="4456863"/>
              <a:ext cx="592125" cy="571875"/>
              <a:chOff x="1378650" y="3847600"/>
              <a:chExt cx="592125" cy="571875"/>
            </a:xfrm>
          </p:grpSpPr>
          <p:sp>
            <p:nvSpPr>
              <p:cNvPr id="1277" name="Google Shape;1277;p8"/>
              <p:cNvSpPr/>
              <p:nvPr/>
            </p:nvSpPr>
            <p:spPr>
              <a:xfrm>
                <a:off x="1463725" y="3847600"/>
                <a:ext cx="507050" cy="464750"/>
              </a:xfrm>
              <a:custGeom>
                <a:avLst/>
                <a:gdLst/>
                <a:ahLst/>
                <a:cxnLst/>
                <a:rect l="l" t="t" r="r" b="b"/>
                <a:pathLst>
                  <a:path w="20282" h="18590" extrusionOk="0">
                    <a:moveTo>
                      <a:pt x="7602" y="0"/>
                    </a:moveTo>
                    <a:cubicBezTo>
                      <a:pt x="7280" y="0"/>
                      <a:pt x="7041" y="83"/>
                      <a:pt x="6905" y="258"/>
                    </a:cubicBezTo>
                    <a:lnTo>
                      <a:pt x="2769" y="5428"/>
                    </a:lnTo>
                    <a:cubicBezTo>
                      <a:pt x="0" y="8931"/>
                      <a:pt x="567" y="14034"/>
                      <a:pt x="4070" y="16836"/>
                    </a:cubicBezTo>
                    <a:cubicBezTo>
                      <a:pt x="5561" y="18016"/>
                      <a:pt x="7343" y="18590"/>
                      <a:pt x="9112" y="18590"/>
                    </a:cubicBezTo>
                    <a:cubicBezTo>
                      <a:pt x="11496" y="18590"/>
                      <a:pt x="13855" y="17546"/>
                      <a:pt x="15445" y="15535"/>
                    </a:cubicBezTo>
                    <a:lnTo>
                      <a:pt x="19581" y="10365"/>
                    </a:lnTo>
                    <a:cubicBezTo>
                      <a:pt x="20281" y="9431"/>
                      <a:pt x="18046" y="6496"/>
                      <a:pt x="14544" y="3694"/>
                    </a:cubicBezTo>
                    <a:cubicBezTo>
                      <a:pt x="11721" y="1435"/>
                      <a:pt x="8941" y="0"/>
                      <a:pt x="7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8"/>
              <p:cNvSpPr/>
              <p:nvPr/>
            </p:nvSpPr>
            <p:spPr>
              <a:xfrm>
                <a:off x="1516250" y="4045000"/>
                <a:ext cx="445350" cy="267350"/>
              </a:xfrm>
              <a:custGeom>
                <a:avLst/>
                <a:gdLst/>
                <a:ahLst/>
                <a:cxnLst/>
                <a:rect l="l" t="t" r="r" b="b"/>
                <a:pathLst>
                  <a:path w="17814" h="10694" extrusionOk="0">
                    <a:moveTo>
                      <a:pt x="16646" y="1"/>
                    </a:moveTo>
                    <a:lnTo>
                      <a:pt x="16646" y="1"/>
                    </a:lnTo>
                    <a:cubicBezTo>
                      <a:pt x="17113" y="801"/>
                      <a:pt x="17246" y="1368"/>
                      <a:pt x="16979" y="1702"/>
                    </a:cubicBezTo>
                    <a:lnTo>
                      <a:pt x="12843" y="6872"/>
                    </a:lnTo>
                    <a:cubicBezTo>
                      <a:pt x="11251" y="8886"/>
                      <a:pt x="8888" y="9940"/>
                      <a:pt x="6500" y="9940"/>
                    </a:cubicBezTo>
                    <a:cubicBezTo>
                      <a:pt x="4735" y="9940"/>
                      <a:pt x="2957" y="9364"/>
                      <a:pt x="1468" y="8173"/>
                    </a:cubicBezTo>
                    <a:cubicBezTo>
                      <a:pt x="935" y="7706"/>
                      <a:pt x="434" y="7206"/>
                      <a:pt x="1" y="6672"/>
                    </a:cubicBezTo>
                    <a:lnTo>
                      <a:pt x="1" y="6672"/>
                    </a:lnTo>
                    <a:cubicBezTo>
                      <a:pt x="501" y="7506"/>
                      <a:pt x="1135" y="8307"/>
                      <a:pt x="1969" y="8940"/>
                    </a:cubicBezTo>
                    <a:cubicBezTo>
                      <a:pt x="3460" y="10120"/>
                      <a:pt x="5242" y="10694"/>
                      <a:pt x="7011" y="10694"/>
                    </a:cubicBezTo>
                    <a:cubicBezTo>
                      <a:pt x="9395" y="10694"/>
                      <a:pt x="11754" y="9650"/>
                      <a:pt x="13344" y="7639"/>
                    </a:cubicBezTo>
                    <a:lnTo>
                      <a:pt x="17480" y="2469"/>
                    </a:lnTo>
                    <a:cubicBezTo>
                      <a:pt x="17813" y="2035"/>
                      <a:pt x="17480" y="1135"/>
                      <a:pt x="166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8"/>
              <p:cNvSpPr/>
              <p:nvPr/>
            </p:nvSpPr>
            <p:spPr>
              <a:xfrm>
                <a:off x="1648850" y="3869750"/>
                <a:ext cx="291900" cy="220450"/>
              </a:xfrm>
              <a:custGeom>
                <a:avLst/>
                <a:gdLst/>
                <a:ahLst/>
                <a:cxnLst/>
                <a:rect l="l" t="t" r="r" b="b"/>
                <a:pathLst>
                  <a:path w="11676" h="8818" extrusionOk="0">
                    <a:moveTo>
                      <a:pt x="1136" y="1"/>
                    </a:moveTo>
                    <a:cubicBezTo>
                      <a:pt x="876" y="1"/>
                      <a:pt x="681" y="67"/>
                      <a:pt x="568" y="206"/>
                    </a:cubicBezTo>
                    <a:cubicBezTo>
                      <a:pt x="0" y="973"/>
                      <a:pt x="1835" y="3475"/>
                      <a:pt x="4737" y="5776"/>
                    </a:cubicBezTo>
                    <a:cubicBezTo>
                      <a:pt x="7116" y="7614"/>
                      <a:pt x="9428" y="8817"/>
                      <a:pt x="10522" y="8817"/>
                    </a:cubicBezTo>
                    <a:cubicBezTo>
                      <a:pt x="10778" y="8817"/>
                      <a:pt x="10967" y="8751"/>
                      <a:pt x="11075" y="8612"/>
                    </a:cubicBezTo>
                    <a:cubicBezTo>
                      <a:pt x="11675" y="7845"/>
                      <a:pt x="9807" y="5376"/>
                      <a:pt x="6905" y="3041"/>
                    </a:cubicBezTo>
                    <a:cubicBezTo>
                      <a:pt x="4554" y="1203"/>
                      <a:pt x="2246" y="1"/>
                      <a:pt x="1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8"/>
              <p:cNvSpPr/>
              <p:nvPr/>
            </p:nvSpPr>
            <p:spPr>
              <a:xfrm>
                <a:off x="1648850" y="3870725"/>
                <a:ext cx="281900" cy="219475"/>
              </a:xfrm>
              <a:custGeom>
                <a:avLst/>
                <a:gdLst/>
                <a:ahLst/>
                <a:cxnLst/>
                <a:rect l="l" t="t" r="r" b="b"/>
                <a:pathLst>
                  <a:path w="11276" h="8779" extrusionOk="0">
                    <a:moveTo>
                      <a:pt x="868" y="0"/>
                    </a:moveTo>
                    <a:cubicBezTo>
                      <a:pt x="768" y="67"/>
                      <a:pt x="634" y="100"/>
                      <a:pt x="568" y="167"/>
                    </a:cubicBezTo>
                    <a:cubicBezTo>
                      <a:pt x="0" y="934"/>
                      <a:pt x="1868" y="3402"/>
                      <a:pt x="4737" y="5737"/>
                    </a:cubicBezTo>
                    <a:cubicBezTo>
                      <a:pt x="7116" y="7575"/>
                      <a:pt x="9428" y="8778"/>
                      <a:pt x="10522" y="8778"/>
                    </a:cubicBezTo>
                    <a:cubicBezTo>
                      <a:pt x="10778" y="8778"/>
                      <a:pt x="10967" y="8712"/>
                      <a:pt x="11075" y="8573"/>
                    </a:cubicBezTo>
                    <a:cubicBezTo>
                      <a:pt x="11275" y="8339"/>
                      <a:pt x="11208" y="7939"/>
                      <a:pt x="10975" y="7405"/>
                    </a:cubicBezTo>
                    <a:cubicBezTo>
                      <a:pt x="10895" y="7425"/>
                      <a:pt x="10804" y="7434"/>
                      <a:pt x="10704" y="7434"/>
                    </a:cubicBezTo>
                    <a:cubicBezTo>
                      <a:pt x="9593" y="7434"/>
                      <a:pt x="7293" y="6269"/>
                      <a:pt x="4937" y="4403"/>
                    </a:cubicBezTo>
                    <a:cubicBezTo>
                      <a:pt x="2936" y="2802"/>
                      <a:pt x="1435" y="1134"/>
                      <a:pt x="8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8"/>
              <p:cNvSpPr/>
              <p:nvPr/>
            </p:nvSpPr>
            <p:spPr>
              <a:xfrm>
                <a:off x="1378650" y="4372750"/>
                <a:ext cx="512900" cy="46725"/>
              </a:xfrm>
              <a:custGeom>
                <a:avLst/>
                <a:gdLst/>
                <a:ahLst/>
                <a:cxnLst/>
                <a:rect l="l" t="t" r="r" b="b"/>
                <a:pathLst>
                  <a:path w="20516" h="1869" extrusionOk="0">
                    <a:moveTo>
                      <a:pt x="10275" y="0"/>
                    </a:moveTo>
                    <a:cubicBezTo>
                      <a:pt x="4604" y="0"/>
                      <a:pt x="1" y="367"/>
                      <a:pt x="1" y="834"/>
                    </a:cubicBezTo>
                    <a:lnTo>
                      <a:pt x="1" y="1868"/>
                    </a:lnTo>
                    <a:lnTo>
                      <a:pt x="20515" y="1868"/>
                    </a:lnTo>
                    <a:lnTo>
                      <a:pt x="20515" y="834"/>
                    </a:lnTo>
                    <a:cubicBezTo>
                      <a:pt x="20515" y="367"/>
                      <a:pt x="15912" y="0"/>
                      <a:pt x="102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8"/>
              <p:cNvSpPr/>
              <p:nvPr/>
            </p:nvSpPr>
            <p:spPr>
              <a:xfrm>
                <a:off x="1378650" y="4395250"/>
                <a:ext cx="512900" cy="24225"/>
              </a:xfrm>
              <a:custGeom>
                <a:avLst/>
                <a:gdLst/>
                <a:ahLst/>
                <a:cxnLst/>
                <a:rect l="l" t="t" r="r" b="b"/>
                <a:pathLst>
                  <a:path w="20516" h="969" extrusionOk="0">
                    <a:moveTo>
                      <a:pt x="1" y="1"/>
                    </a:moveTo>
                    <a:lnTo>
                      <a:pt x="1" y="968"/>
                    </a:lnTo>
                    <a:lnTo>
                      <a:pt x="20515" y="968"/>
                    </a:lnTo>
                    <a:lnTo>
                      <a:pt x="205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8"/>
              <p:cNvSpPr/>
              <p:nvPr/>
            </p:nvSpPr>
            <p:spPr>
              <a:xfrm>
                <a:off x="1520425" y="4186775"/>
                <a:ext cx="133450" cy="188500"/>
              </a:xfrm>
              <a:custGeom>
                <a:avLst/>
                <a:gdLst/>
                <a:ahLst/>
                <a:cxnLst/>
                <a:rect l="l" t="t" r="r" b="b"/>
                <a:pathLst>
                  <a:path w="5338" h="7540" fill="none" extrusionOk="0">
                    <a:moveTo>
                      <a:pt x="2669" y="7539"/>
                    </a:moveTo>
                    <a:cubicBezTo>
                      <a:pt x="2669" y="7539"/>
                      <a:pt x="0" y="2769"/>
                      <a:pt x="5338" y="0"/>
                    </a:cubicBezTo>
                  </a:path>
                </a:pathLst>
              </a:custGeom>
              <a:solidFill>
                <a:schemeClr val="lt1"/>
              </a:solidFill>
              <a:ln w="37525" cap="rnd"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8"/>
              <p:cNvSpPr/>
              <p:nvPr/>
            </p:nvSpPr>
            <p:spPr>
              <a:xfrm>
                <a:off x="1498750" y="3989125"/>
                <a:ext cx="91750" cy="176825"/>
              </a:xfrm>
              <a:custGeom>
                <a:avLst/>
                <a:gdLst/>
                <a:ahLst/>
                <a:cxnLst/>
                <a:rect l="l" t="t" r="r" b="b"/>
                <a:pathLst>
                  <a:path w="3670" h="7073" extrusionOk="0">
                    <a:moveTo>
                      <a:pt x="3669" y="1"/>
                    </a:moveTo>
                    <a:cubicBezTo>
                      <a:pt x="867" y="935"/>
                      <a:pt x="0" y="4537"/>
                      <a:pt x="968" y="7072"/>
                    </a:cubicBezTo>
                    <a:cubicBezTo>
                      <a:pt x="867" y="4404"/>
                      <a:pt x="1435" y="1702"/>
                      <a:pt x="36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85" name="Google Shape;1285;p8"/>
          <p:cNvSpPr txBox="1">
            <a:spLocks noGrp="1"/>
          </p:cNvSpPr>
          <p:nvPr>
            <p:ph type="title"/>
          </p:nvPr>
        </p:nvSpPr>
        <p:spPr>
          <a:xfrm>
            <a:off x="1003275" y="1203900"/>
            <a:ext cx="5610900" cy="2669400"/>
          </a:xfrm>
          <a:prstGeom prst="rect">
            <a:avLst/>
          </a:prstGeom>
          <a:noFill/>
        </p:spPr>
        <p:txBody>
          <a:bodyPr spcFirstLastPara="1" wrap="square" lIns="91425" tIns="91425" rIns="91425" bIns="91425" anchor="ctr" anchorCtr="0">
            <a:noAutofit/>
          </a:bodyPr>
          <a:lstStyle>
            <a:lvl1pPr lvl="0" rtl="0">
              <a:lnSpc>
                <a:spcPct val="80000"/>
              </a:lnSpc>
              <a:spcBef>
                <a:spcPts val="0"/>
              </a:spcBef>
              <a:spcAft>
                <a:spcPts val="0"/>
              </a:spcAft>
              <a:buSzPts val="6000"/>
              <a:buNone/>
              <a:defRPr sz="7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1286" name="Google Shape;1286;p8"/>
          <p:cNvGrpSpPr/>
          <p:nvPr/>
        </p:nvGrpSpPr>
        <p:grpSpPr>
          <a:xfrm>
            <a:off x="-417858" y="-823150"/>
            <a:ext cx="9978772" cy="5996588"/>
            <a:chOff x="-417858" y="-823150"/>
            <a:chExt cx="9978772" cy="5996588"/>
          </a:xfrm>
        </p:grpSpPr>
        <p:grpSp>
          <p:nvGrpSpPr>
            <p:cNvPr id="1287" name="Google Shape;1287;p8"/>
            <p:cNvGrpSpPr/>
            <p:nvPr/>
          </p:nvGrpSpPr>
          <p:grpSpPr>
            <a:xfrm>
              <a:off x="23" y="-132180"/>
              <a:ext cx="1291188" cy="5305618"/>
              <a:chOff x="1440600" y="197825"/>
              <a:chExt cx="990175" cy="3797050"/>
            </a:xfrm>
          </p:grpSpPr>
          <p:sp>
            <p:nvSpPr>
              <p:cNvPr id="1288" name="Google Shape;1288;p8"/>
              <p:cNvSpPr/>
              <p:nvPr/>
            </p:nvSpPr>
            <p:spPr>
              <a:xfrm>
                <a:off x="1440600" y="197825"/>
                <a:ext cx="990175" cy="1889850"/>
              </a:xfrm>
              <a:custGeom>
                <a:avLst/>
                <a:gdLst/>
                <a:ahLst/>
                <a:cxnLst/>
                <a:rect l="l" t="t" r="r" b="b"/>
                <a:pathLst>
                  <a:path w="39607" h="75594" extrusionOk="0">
                    <a:moveTo>
                      <a:pt x="0" y="1"/>
                    </a:moveTo>
                    <a:lnTo>
                      <a:pt x="0" y="75593"/>
                    </a:lnTo>
                    <a:lnTo>
                      <a:pt x="219" y="75593"/>
                    </a:lnTo>
                    <a:cubicBezTo>
                      <a:pt x="21405" y="75593"/>
                      <a:pt x="38652" y="42074"/>
                      <a:pt x="39606"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8"/>
              <p:cNvSpPr/>
              <p:nvPr/>
            </p:nvSpPr>
            <p:spPr>
              <a:xfrm>
                <a:off x="1440600" y="2105050"/>
                <a:ext cx="590825" cy="1889825"/>
              </a:xfrm>
              <a:custGeom>
                <a:avLst/>
                <a:gdLst/>
                <a:ahLst/>
                <a:cxnLst/>
                <a:rect l="l" t="t" r="r" b="b"/>
                <a:pathLst>
                  <a:path w="23633" h="75593" extrusionOk="0">
                    <a:moveTo>
                      <a:pt x="0" y="0"/>
                    </a:moveTo>
                    <a:lnTo>
                      <a:pt x="0" y="75593"/>
                    </a:lnTo>
                    <a:lnTo>
                      <a:pt x="23633" y="75593"/>
                    </a:lnTo>
                    <a:cubicBezTo>
                      <a:pt x="23056" y="33659"/>
                      <a:pt x="12712" y="239"/>
                      <a:pt x="0"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8"/>
              <p:cNvSpPr/>
              <p:nvPr/>
            </p:nvSpPr>
            <p:spPr>
              <a:xfrm>
                <a:off x="1440600" y="197825"/>
                <a:ext cx="858875" cy="1889850"/>
              </a:xfrm>
              <a:custGeom>
                <a:avLst/>
                <a:gdLst/>
                <a:ahLst/>
                <a:cxnLst/>
                <a:rect l="l" t="t" r="r" b="b"/>
                <a:pathLst>
                  <a:path w="34355" h="75594" extrusionOk="0">
                    <a:moveTo>
                      <a:pt x="0" y="1"/>
                    </a:moveTo>
                    <a:lnTo>
                      <a:pt x="0" y="75593"/>
                    </a:lnTo>
                    <a:lnTo>
                      <a:pt x="179" y="75593"/>
                    </a:lnTo>
                    <a:cubicBezTo>
                      <a:pt x="18560" y="75593"/>
                      <a:pt x="33539" y="42074"/>
                      <a:pt x="343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8"/>
              <p:cNvSpPr/>
              <p:nvPr/>
            </p:nvSpPr>
            <p:spPr>
              <a:xfrm>
                <a:off x="1440600" y="197825"/>
                <a:ext cx="644550" cy="1889850"/>
              </a:xfrm>
              <a:custGeom>
                <a:avLst/>
                <a:gdLst/>
                <a:ahLst/>
                <a:cxnLst/>
                <a:rect l="l" t="t" r="r" b="b"/>
                <a:pathLst>
                  <a:path w="25782" h="75594" extrusionOk="0">
                    <a:moveTo>
                      <a:pt x="0" y="1"/>
                    </a:moveTo>
                    <a:lnTo>
                      <a:pt x="0" y="75593"/>
                    </a:lnTo>
                    <a:lnTo>
                      <a:pt x="139" y="75593"/>
                    </a:lnTo>
                    <a:cubicBezTo>
                      <a:pt x="13905" y="75593"/>
                      <a:pt x="25144" y="42074"/>
                      <a:pt x="2578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8"/>
              <p:cNvSpPr/>
              <p:nvPr/>
            </p:nvSpPr>
            <p:spPr>
              <a:xfrm>
                <a:off x="1526125" y="471350"/>
                <a:ext cx="341675" cy="1616325"/>
              </a:xfrm>
              <a:custGeom>
                <a:avLst/>
                <a:gdLst/>
                <a:ahLst/>
                <a:cxnLst/>
                <a:rect l="l" t="t" r="r" b="b"/>
                <a:pathLst>
                  <a:path w="13667" h="64653" extrusionOk="0">
                    <a:moveTo>
                      <a:pt x="5690" y="1"/>
                    </a:moveTo>
                    <a:cubicBezTo>
                      <a:pt x="5690" y="1"/>
                      <a:pt x="8177" y="38215"/>
                      <a:pt x="1" y="64652"/>
                    </a:cubicBezTo>
                    <a:cubicBezTo>
                      <a:pt x="13508" y="46788"/>
                      <a:pt x="13667" y="1"/>
                      <a:pt x="136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8"/>
              <p:cNvSpPr/>
              <p:nvPr/>
            </p:nvSpPr>
            <p:spPr>
              <a:xfrm>
                <a:off x="1440600" y="2105050"/>
                <a:ext cx="512750" cy="1889825"/>
              </a:xfrm>
              <a:custGeom>
                <a:avLst/>
                <a:gdLst/>
                <a:ahLst/>
                <a:cxnLst/>
                <a:rect l="l" t="t" r="r" b="b"/>
                <a:pathLst>
                  <a:path w="20510" h="75593" extrusionOk="0">
                    <a:moveTo>
                      <a:pt x="0" y="0"/>
                    </a:moveTo>
                    <a:lnTo>
                      <a:pt x="0" y="75593"/>
                    </a:lnTo>
                    <a:lnTo>
                      <a:pt x="20509" y="75593"/>
                    </a:lnTo>
                    <a:cubicBezTo>
                      <a:pt x="20012" y="33659"/>
                      <a:pt x="11021" y="239"/>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8"/>
              <p:cNvSpPr/>
              <p:nvPr/>
            </p:nvSpPr>
            <p:spPr>
              <a:xfrm>
                <a:off x="1440600" y="2105050"/>
                <a:ext cx="384450" cy="1889825"/>
              </a:xfrm>
              <a:custGeom>
                <a:avLst/>
                <a:gdLst/>
                <a:ahLst/>
                <a:cxnLst/>
                <a:rect l="l" t="t" r="r" b="b"/>
                <a:pathLst>
                  <a:path w="15378" h="75593" extrusionOk="0">
                    <a:moveTo>
                      <a:pt x="0" y="0"/>
                    </a:moveTo>
                    <a:lnTo>
                      <a:pt x="0" y="75593"/>
                    </a:lnTo>
                    <a:lnTo>
                      <a:pt x="15377" y="75593"/>
                    </a:lnTo>
                    <a:cubicBezTo>
                      <a:pt x="14999" y="33659"/>
                      <a:pt x="8256" y="23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8"/>
              <p:cNvSpPr/>
              <p:nvPr/>
            </p:nvSpPr>
            <p:spPr>
              <a:xfrm>
                <a:off x="1440600" y="2197550"/>
                <a:ext cx="214850" cy="1797325"/>
              </a:xfrm>
              <a:custGeom>
                <a:avLst/>
                <a:gdLst/>
                <a:ahLst/>
                <a:cxnLst/>
                <a:rect l="l" t="t" r="r" b="b"/>
                <a:pathLst>
                  <a:path w="8594" h="71893" extrusionOk="0">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8"/>
              <p:cNvSpPr/>
              <p:nvPr/>
            </p:nvSpPr>
            <p:spPr>
              <a:xfrm>
                <a:off x="1440600" y="2035925"/>
                <a:ext cx="214850" cy="206400"/>
              </a:xfrm>
              <a:custGeom>
                <a:avLst/>
                <a:gdLst/>
                <a:ahLst/>
                <a:cxnLst/>
                <a:rect l="l" t="t" r="r" b="b"/>
                <a:pathLst>
                  <a:path w="8594" h="8256" extrusionOk="0">
                    <a:moveTo>
                      <a:pt x="0" y="0"/>
                    </a:moveTo>
                    <a:lnTo>
                      <a:pt x="0" y="7082"/>
                    </a:lnTo>
                    <a:lnTo>
                      <a:pt x="8594" y="8256"/>
                    </a:lnTo>
                    <a:lnTo>
                      <a:pt x="8594" y="27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7" name="Google Shape;1297;p8"/>
            <p:cNvGrpSpPr/>
            <p:nvPr/>
          </p:nvGrpSpPr>
          <p:grpSpPr>
            <a:xfrm flipH="1">
              <a:off x="7860239" y="-132180"/>
              <a:ext cx="1291188" cy="5305618"/>
              <a:chOff x="1440600" y="197825"/>
              <a:chExt cx="990175" cy="3797050"/>
            </a:xfrm>
          </p:grpSpPr>
          <p:sp>
            <p:nvSpPr>
              <p:cNvPr id="1298" name="Google Shape;1298;p8"/>
              <p:cNvSpPr/>
              <p:nvPr/>
            </p:nvSpPr>
            <p:spPr>
              <a:xfrm>
                <a:off x="1440600" y="197825"/>
                <a:ext cx="990175" cy="1889850"/>
              </a:xfrm>
              <a:custGeom>
                <a:avLst/>
                <a:gdLst/>
                <a:ahLst/>
                <a:cxnLst/>
                <a:rect l="l" t="t" r="r" b="b"/>
                <a:pathLst>
                  <a:path w="39607" h="75594" extrusionOk="0">
                    <a:moveTo>
                      <a:pt x="0" y="1"/>
                    </a:moveTo>
                    <a:lnTo>
                      <a:pt x="0" y="75593"/>
                    </a:lnTo>
                    <a:lnTo>
                      <a:pt x="219" y="75593"/>
                    </a:lnTo>
                    <a:cubicBezTo>
                      <a:pt x="21405" y="75593"/>
                      <a:pt x="38652" y="42074"/>
                      <a:pt x="39606"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8"/>
              <p:cNvSpPr/>
              <p:nvPr/>
            </p:nvSpPr>
            <p:spPr>
              <a:xfrm>
                <a:off x="1440600" y="2105050"/>
                <a:ext cx="590825" cy="1889825"/>
              </a:xfrm>
              <a:custGeom>
                <a:avLst/>
                <a:gdLst/>
                <a:ahLst/>
                <a:cxnLst/>
                <a:rect l="l" t="t" r="r" b="b"/>
                <a:pathLst>
                  <a:path w="23633" h="75593" extrusionOk="0">
                    <a:moveTo>
                      <a:pt x="0" y="0"/>
                    </a:moveTo>
                    <a:lnTo>
                      <a:pt x="0" y="75593"/>
                    </a:lnTo>
                    <a:lnTo>
                      <a:pt x="23633" y="75593"/>
                    </a:lnTo>
                    <a:cubicBezTo>
                      <a:pt x="23056" y="33659"/>
                      <a:pt x="12712" y="239"/>
                      <a:pt x="0"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8"/>
              <p:cNvSpPr/>
              <p:nvPr/>
            </p:nvSpPr>
            <p:spPr>
              <a:xfrm>
                <a:off x="1440600" y="197825"/>
                <a:ext cx="858875" cy="1889850"/>
              </a:xfrm>
              <a:custGeom>
                <a:avLst/>
                <a:gdLst/>
                <a:ahLst/>
                <a:cxnLst/>
                <a:rect l="l" t="t" r="r" b="b"/>
                <a:pathLst>
                  <a:path w="34355" h="75594" extrusionOk="0">
                    <a:moveTo>
                      <a:pt x="0" y="1"/>
                    </a:moveTo>
                    <a:lnTo>
                      <a:pt x="0" y="75593"/>
                    </a:lnTo>
                    <a:lnTo>
                      <a:pt x="179" y="75593"/>
                    </a:lnTo>
                    <a:cubicBezTo>
                      <a:pt x="18560" y="75593"/>
                      <a:pt x="33539" y="42074"/>
                      <a:pt x="343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8"/>
              <p:cNvSpPr/>
              <p:nvPr/>
            </p:nvSpPr>
            <p:spPr>
              <a:xfrm>
                <a:off x="1440600" y="197825"/>
                <a:ext cx="644550" cy="1889850"/>
              </a:xfrm>
              <a:custGeom>
                <a:avLst/>
                <a:gdLst/>
                <a:ahLst/>
                <a:cxnLst/>
                <a:rect l="l" t="t" r="r" b="b"/>
                <a:pathLst>
                  <a:path w="25782" h="75594" extrusionOk="0">
                    <a:moveTo>
                      <a:pt x="0" y="1"/>
                    </a:moveTo>
                    <a:lnTo>
                      <a:pt x="0" y="75593"/>
                    </a:lnTo>
                    <a:lnTo>
                      <a:pt x="139" y="75593"/>
                    </a:lnTo>
                    <a:cubicBezTo>
                      <a:pt x="13905" y="75593"/>
                      <a:pt x="25144" y="42074"/>
                      <a:pt x="25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8"/>
              <p:cNvSpPr/>
              <p:nvPr/>
            </p:nvSpPr>
            <p:spPr>
              <a:xfrm>
                <a:off x="1526125" y="471350"/>
                <a:ext cx="341675" cy="1616325"/>
              </a:xfrm>
              <a:custGeom>
                <a:avLst/>
                <a:gdLst/>
                <a:ahLst/>
                <a:cxnLst/>
                <a:rect l="l" t="t" r="r" b="b"/>
                <a:pathLst>
                  <a:path w="13667" h="64653" extrusionOk="0">
                    <a:moveTo>
                      <a:pt x="5690" y="1"/>
                    </a:moveTo>
                    <a:cubicBezTo>
                      <a:pt x="5690" y="1"/>
                      <a:pt x="8177" y="38215"/>
                      <a:pt x="1" y="64652"/>
                    </a:cubicBezTo>
                    <a:cubicBezTo>
                      <a:pt x="13508" y="46788"/>
                      <a:pt x="13667" y="1"/>
                      <a:pt x="136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8"/>
              <p:cNvSpPr/>
              <p:nvPr/>
            </p:nvSpPr>
            <p:spPr>
              <a:xfrm>
                <a:off x="1440600" y="2105050"/>
                <a:ext cx="512750" cy="1889825"/>
              </a:xfrm>
              <a:custGeom>
                <a:avLst/>
                <a:gdLst/>
                <a:ahLst/>
                <a:cxnLst/>
                <a:rect l="l" t="t" r="r" b="b"/>
                <a:pathLst>
                  <a:path w="20510" h="75593" extrusionOk="0">
                    <a:moveTo>
                      <a:pt x="0" y="0"/>
                    </a:moveTo>
                    <a:lnTo>
                      <a:pt x="0" y="75593"/>
                    </a:lnTo>
                    <a:lnTo>
                      <a:pt x="20509" y="75593"/>
                    </a:lnTo>
                    <a:cubicBezTo>
                      <a:pt x="20012" y="33659"/>
                      <a:pt x="11021" y="239"/>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8"/>
              <p:cNvSpPr/>
              <p:nvPr/>
            </p:nvSpPr>
            <p:spPr>
              <a:xfrm>
                <a:off x="1440600" y="2105050"/>
                <a:ext cx="384450" cy="1889825"/>
              </a:xfrm>
              <a:custGeom>
                <a:avLst/>
                <a:gdLst/>
                <a:ahLst/>
                <a:cxnLst/>
                <a:rect l="l" t="t" r="r" b="b"/>
                <a:pathLst>
                  <a:path w="15378" h="75593" extrusionOk="0">
                    <a:moveTo>
                      <a:pt x="0" y="0"/>
                    </a:moveTo>
                    <a:lnTo>
                      <a:pt x="0" y="75593"/>
                    </a:lnTo>
                    <a:lnTo>
                      <a:pt x="15377" y="75593"/>
                    </a:lnTo>
                    <a:cubicBezTo>
                      <a:pt x="14999" y="33659"/>
                      <a:pt x="8256" y="239"/>
                      <a:pt x="0"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8"/>
              <p:cNvSpPr/>
              <p:nvPr/>
            </p:nvSpPr>
            <p:spPr>
              <a:xfrm>
                <a:off x="1440600" y="2197550"/>
                <a:ext cx="214850" cy="1797325"/>
              </a:xfrm>
              <a:custGeom>
                <a:avLst/>
                <a:gdLst/>
                <a:ahLst/>
                <a:cxnLst/>
                <a:rect l="l" t="t" r="r" b="b"/>
                <a:pathLst>
                  <a:path w="8594" h="71893" extrusionOk="0">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8"/>
              <p:cNvSpPr/>
              <p:nvPr/>
            </p:nvSpPr>
            <p:spPr>
              <a:xfrm>
                <a:off x="1440600" y="2035925"/>
                <a:ext cx="214850" cy="206400"/>
              </a:xfrm>
              <a:custGeom>
                <a:avLst/>
                <a:gdLst/>
                <a:ahLst/>
                <a:cxnLst/>
                <a:rect l="l" t="t" r="r" b="b"/>
                <a:pathLst>
                  <a:path w="8594" h="8256" extrusionOk="0">
                    <a:moveTo>
                      <a:pt x="0" y="0"/>
                    </a:moveTo>
                    <a:lnTo>
                      <a:pt x="0" y="7082"/>
                    </a:lnTo>
                    <a:lnTo>
                      <a:pt x="8594" y="8256"/>
                    </a:lnTo>
                    <a:lnTo>
                      <a:pt x="8594" y="27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7" name="Google Shape;1307;p8"/>
            <p:cNvGrpSpPr/>
            <p:nvPr/>
          </p:nvGrpSpPr>
          <p:grpSpPr>
            <a:xfrm>
              <a:off x="-417858" y="-823150"/>
              <a:ext cx="9978772" cy="1382075"/>
              <a:chOff x="193475" y="-693375"/>
              <a:chExt cx="7221575" cy="1382075"/>
            </a:xfrm>
          </p:grpSpPr>
          <p:sp>
            <p:nvSpPr>
              <p:cNvPr id="1308" name="Google Shape;1308;p8"/>
              <p:cNvSpPr/>
              <p:nvPr/>
            </p:nvSpPr>
            <p:spPr>
              <a:xfrm>
                <a:off x="363575" y="384325"/>
                <a:ext cx="6883875" cy="304375"/>
              </a:xfrm>
              <a:custGeom>
                <a:avLst/>
                <a:gdLst/>
                <a:ahLst/>
                <a:cxnLst/>
                <a:rect l="l" t="t" r="r" b="b"/>
                <a:pathLst>
                  <a:path w="275355" h="12175" extrusionOk="0">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8"/>
              <p:cNvSpPr/>
              <p:nvPr/>
            </p:nvSpPr>
            <p:spPr>
              <a:xfrm>
                <a:off x="363575" y="-634175"/>
                <a:ext cx="6695900" cy="1158775"/>
              </a:xfrm>
              <a:custGeom>
                <a:avLst/>
                <a:gdLst/>
                <a:ahLst/>
                <a:cxnLst/>
                <a:rect l="l" t="t" r="r" b="b"/>
                <a:pathLst>
                  <a:path w="267836" h="46351" extrusionOk="0">
                    <a:moveTo>
                      <a:pt x="0" y="0"/>
                    </a:moveTo>
                    <a:lnTo>
                      <a:pt x="0" y="46350"/>
                    </a:lnTo>
                    <a:lnTo>
                      <a:pt x="267835" y="46350"/>
                    </a:lnTo>
                    <a:lnTo>
                      <a:pt x="267835"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8"/>
              <p:cNvSpPr/>
              <p:nvPr/>
            </p:nvSpPr>
            <p:spPr>
              <a:xfrm>
                <a:off x="363575" y="-634175"/>
                <a:ext cx="363050" cy="1194575"/>
              </a:xfrm>
              <a:custGeom>
                <a:avLst/>
                <a:gdLst/>
                <a:ahLst/>
                <a:cxnLst/>
                <a:rect l="l" t="t" r="r" b="b"/>
                <a:pathLst>
                  <a:path w="14522" h="47783" extrusionOk="0">
                    <a:moveTo>
                      <a:pt x="0" y="0"/>
                    </a:moveTo>
                    <a:lnTo>
                      <a:pt x="0" y="47782"/>
                    </a:lnTo>
                    <a:lnTo>
                      <a:pt x="14522" y="47782"/>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8"/>
              <p:cNvSpPr/>
              <p:nvPr/>
            </p:nvSpPr>
            <p:spPr>
              <a:xfrm>
                <a:off x="434175" y="-634175"/>
                <a:ext cx="210900" cy="1194575"/>
              </a:xfrm>
              <a:custGeom>
                <a:avLst/>
                <a:gdLst/>
                <a:ahLst/>
                <a:cxnLst/>
                <a:rect l="l" t="t" r="r" b="b"/>
                <a:pathLst>
                  <a:path w="8436" h="47783" extrusionOk="0">
                    <a:moveTo>
                      <a:pt x="1" y="0"/>
                    </a:moveTo>
                    <a:lnTo>
                      <a:pt x="1" y="47782"/>
                    </a:lnTo>
                    <a:lnTo>
                      <a:pt x="8435" y="47782"/>
                    </a:lnTo>
                    <a:lnTo>
                      <a:pt x="8435"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8"/>
              <p:cNvSpPr/>
              <p:nvPr/>
            </p:nvSpPr>
            <p:spPr>
              <a:xfrm>
                <a:off x="785300" y="-634175"/>
                <a:ext cx="351125" cy="1228900"/>
              </a:xfrm>
              <a:custGeom>
                <a:avLst/>
                <a:gdLst/>
                <a:ahLst/>
                <a:cxnLst/>
                <a:rect l="l" t="t" r="r" b="b"/>
                <a:pathLst>
                  <a:path w="14045" h="49156" extrusionOk="0">
                    <a:moveTo>
                      <a:pt x="0" y="0"/>
                    </a:moveTo>
                    <a:lnTo>
                      <a:pt x="0" y="49155"/>
                    </a:lnTo>
                    <a:lnTo>
                      <a:pt x="14044" y="49155"/>
                    </a:lnTo>
                    <a:lnTo>
                      <a:pt x="14044"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8"/>
              <p:cNvSpPr/>
              <p:nvPr/>
            </p:nvSpPr>
            <p:spPr>
              <a:xfrm>
                <a:off x="867350" y="-634175"/>
                <a:ext cx="187025" cy="1228900"/>
              </a:xfrm>
              <a:custGeom>
                <a:avLst/>
                <a:gdLst/>
                <a:ahLst/>
                <a:cxnLst/>
                <a:rect l="l" t="t" r="r" b="b"/>
                <a:pathLst>
                  <a:path w="7481" h="49156" extrusionOk="0">
                    <a:moveTo>
                      <a:pt x="0" y="0"/>
                    </a:moveTo>
                    <a:lnTo>
                      <a:pt x="0" y="49155"/>
                    </a:lnTo>
                    <a:lnTo>
                      <a:pt x="7480" y="49155"/>
                    </a:lnTo>
                    <a:lnTo>
                      <a:pt x="7480"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8"/>
              <p:cNvSpPr/>
              <p:nvPr/>
            </p:nvSpPr>
            <p:spPr>
              <a:xfrm>
                <a:off x="1195075" y="-634175"/>
                <a:ext cx="363075" cy="1194575"/>
              </a:xfrm>
              <a:custGeom>
                <a:avLst/>
                <a:gdLst/>
                <a:ahLst/>
                <a:cxnLst/>
                <a:rect l="l" t="t" r="r" b="b"/>
                <a:pathLst>
                  <a:path w="14523" h="47783" extrusionOk="0">
                    <a:moveTo>
                      <a:pt x="1" y="0"/>
                    </a:moveTo>
                    <a:lnTo>
                      <a:pt x="1" y="47782"/>
                    </a:lnTo>
                    <a:lnTo>
                      <a:pt x="14522" y="47782"/>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8"/>
              <p:cNvSpPr/>
              <p:nvPr/>
            </p:nvSpPr>
            <p:spPr>
              <a:xfrm>
                <a:off x="1277150" y="-634175"/>
                <a:ext cx="198950" cy="1194575"/>
              </a:xfrm>
              <a:custGeom>
                <a:avLst/>
                <a:gdLst/>
                <a:ahLst/>
                <a:cxnLst/>
                <a:rect l="l" t="t" r="r" b="b"/>
                <a:pathLst>
                  <a:path w="7958" h="47783" extrusionOk="0">
                    <a:moveTo>
                      <a:pt x="0" y="0"/>
                    </a:moveTo>
                    <a:lnTo>
                      <a:pt x="0" y="47782"/>
                    </a:lnTo>
                    <a:lnTo>
                      <a:pt x="7957" y="47782"/>
                    </a:lnTo>
                    <a:lnTo>
                      <a:pt x="7957"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8"/>
              <p:cNvSpPr/>
              <p:nvPr/>
            </p:nvSpPr>
            <p:spPr>
              <a:xfrm>
                <a:off x="1616300" y="-634175"/>
                <a:ext cx="363075" cy="1228900"/>
              </a:xfrm>
              <a:custGeom>
                <a:avLst/>
                <a:gdLst/>
                <a:ahLst/>
                <a:cxnLst/>
                <a:rect l="l" t="t" r="r" b="b"/>
                <a:pathLst>
                  <a:path w="14523" h="49156" extrusionOk="0">
                    <a:moveTo>
                      <a:pt x="1" y="0"/>
                    </a:moveTo>
                    <a:lnTo>
                      <a:pt x="1" y="49155"/>
                    </a:lnTo>
                    <a:lnTo>
                      <a:pt x="14523" y="49155"/>
                    </a:lnTo>
                    <a:lnTo>
                      <a:pt x="14523"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8"/>
              <p:cNvSpPr/>
              <p:nvPr/>
            </p:nvSpPr>
            <p:spPr>
              <a:xfrm>
                <a:off x="1698375" y="-634175"/>
                <a:ext cx="210875" cy="1228900"/>
              </a:xfrm>
              <a:custGeom>
                <a:avLst/>
                <a:gdLst/>
                <a:ahLst/>
                <a:cxnLst/>
                <a:rect l="l" t="t" r="r" b="b"/>
                <a:pathLst>
                  <a:path w="8435" h="49156" extrusionOk="0">
                    <a:moveTo>
                      <a:pt x="0" y="0"/>
                    </a:moveTo>
                    <a:lnTo>
                      <a:pt x="0" y="49155"/>
                    </a:lnTo>
                    <a:lnTo>
                      <a:pt x="8435" y="49155"/>
                    </a:lnTo>
                    <a:lnTo>
                      <a:pt x="8435"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8"/>
              <p:cNvSpPr/>
              <p:nvPr/>
            </p:nvSpPr>
            <p:spPr>
              <a:xfrm>
                <a:off x="2038025" y="-634175"/>
                <a:ext cx="351150" cy="1194575"/>
              </a:xfrm>
              <a:custGeom>
                <a:avLst/>
                <a:gdLst/>
                <a:ahLst/>
                <a:cxnLst/>
                <a:rect l="l" t="t" r="r" b="b"/>
                <a:pathLst>
                  <a:path w="14046" h="47783" extrusionOk="0">
                    <a:moveTo>
                      <a:pt x="1" y="0"/>
                    </a:moveTo>
                    <a:lnTo>
                      <a:pt x="1" y="47782"/>
                    </a:lnTo>
                    <a:lnTo>
                      <a:pt x="14045" y="47782"/>
                    </a:lnTo>
                    <a:lnTo>
                      <a:pt x="14045"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8"/>
              <p:cNvSpPr/>
              <p:nvPr/>
            </p:nvSpPr>
            <p:spPr>
              <a:xfrm>
                <a:off x="2108150" y="-634175"/>
                <a:ext cx="198950" cy="1194575"/>
              </a:xfrm>
              <a:custGeom>
                <a:avLst/>
                <a:gdLst/>
                <a:ahLst/>
                <a:cxnLst/>
                <a:rect l="l" t="t" r="r" b="b"/>
                <a:pathLst>
                  <a:path w="7958" h="47783" extrusionOk="0">
                    <a:moveTo>
                      <a:pt x="1" y="0"/>
                    </a:moveTo>
                    <a:lnTo>
                      <a:pt x="1" y="47782"/>
                    </a:lnTo>
                    <a:lnTo>
                      <a:pt x="7958" y="47782"/>
                    </a:lnTo>
                    <a:lnTo>
                      <a:pt x="7958"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8"/>
              <p:cNvSpPr/>
              <p:nvPr/>
            </p:nvSpPr>
            <p:spPr>
              <a:xfrm>
                <a:off x="2447825" y="-634175"/>
                <a:ext cx="363075" cy="1228900"/>
              </a:xfrm>
              <a:custGeom>
                <a:avLst/>
                <a:gdLst/>
                <a:ahLst/>
                <a:cxnLst/>
                <a:rect l="l" t="t" r="r" b="b"/>
                <a:pathLst>
                  <a:path w="14523" h="49156" extrusionOk="0">
                    <a:moveTo>
                      <a:pt x="0" y="0"/>
                    </a:moveTo>
                    <a:lnTo>
                      <a:pt x="0" y="49155"/>
                    </a:lnTo>
                    <a:lnTo>
                      <a:pt x="14522" y="49155"/>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8"/>
              <p:cNvSpPr/>
              <p:nvPr/>
            </p:nvSpPr>
            <p:spPr>
              <a:xfrm>
                <a:off x="2529375" y="-634175"/>
                <a:ext cx="198950" cy="1228900"/>
              </a:xfrm>
              <a:custGeom>
                <a:avLst/>
                <a:gdLst/>
                <a:ahLst/>
                <a:cxnLst/>
                <a:rect l="l" t="t" r="r" b="b"/>
                <a:pathLst>
                  <a:path w="7958" h="49156" extrusionOk="0">
                    <a:moveTo>
                      <a:pt x="1" y="0"/>
                    </a:moveTo>
                    <a:lnTo>
                      <a:pt x="1" y="49155"/>
                    </a:lnTo>
                    <a:lnTo>
                      <a:pt x="7958" y="49155"/>
                    </a:lnTo>
                    <a:lnTo>
                      <a:pt x="7958"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8"/>
              <p:cNvSpPr/>
              <p:nvPr/>
            </p:nvSpPr>
            <p:spPr>
              <a:xfrm>
                <a:off x="2892925" y="-634175"/>
                <a:ext cx="363075" cy="1194575"/>
              </a:xfrm>
              <a:custGeom>
                <a:avLst/>
                <a:gdLst/>
                <a:ahLst/>
                <a:cxnLst/>
                <a:rect l="l" t="t" r="r" b="b"/>
                <a:pathLst>
                  <a:path w="14523" h="47783" extrusionOk="0">
                    <a:moveTo>
                      <a:pt x="0" y="0"/>
                    </a:moveTo>
                    <a:lnTo>
                      <a:pt x="0" y="47782"/>
                    </a:lnTo>
                    <a:lnTo>
                      <a:pt x="14522" y="47782"/>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8"/>
              <p:cNvSpPr/>
              <p:nvPr/>
            </p:nvSpPr>
            <p:spPr>
              <a:xfrm>
                <a:off x="2973975" y="-634175"/>
                <a:ext cx="210900" cy="1194575"/>
              </a:xfrm>
              <a:custGeom>
                <a:avLst/>
                <a:gdLst/>
                <a:ahLst/>
                <a:cxnLst/>
                <a:rect l="l" t="t" r="r" b="b"/>
                <a:pathLst>
                  <a:path w="8436" h="47783" extrusionOk="0">
                    <a:moveTo>
                      <a:pt x="1" y="0"/>
                    </a:moveTo>
                    <a:lnTo>
                      <a:pt x="1" y="47782"/>
                    </a:lnTo>
                    <a:lnTo>
                      <a:pt x="8435" y="47782"/>
                    </a:lnTo>
                    <a:lnTo>
                      <a:pt x="8435"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8"/>
              <p:cNvSpPr/>
              <p:nvPr/>
            </p:nvSpPr>
            <p:spPr>
              <a:xfrm>
                <a:off x="3325600" y="-634175"/>
                <a:ext cx="374500" cy="1228900"/>
              </a:xfrm>
              <a:custGeom>
                <a:avLst/>
                <a:gdLst/>
                <a:ahLst/>
                <a:cxnLst/>
                <a:rect l="l" t="t" r="r" b="b"/>
                <a:pathLst>
                  <a:path w="14980" h="49156" extrusionOk="0">
                    <a:moveTo>
                      <a:pt x="0" y="0"/>
                    </a:moveTo>
                    <a:lnTo>
                      <a:pt x="0" y="49155"/>
                    </a:lnTo>
                    <a:lnTo>
                      <a:pt x="14979" y="49155"/>
                    </a:lnTo>
                    <a:lnTo>
                      <a:pt x="14979"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8"/>
              <p:cNvSpPr/>
              <p:nvPr/>
            </p:nvSpPr>
            <p:spPr>
              <a:xfrm>
                <a:off x="3407650" y="-634175"/>
                <a:ext cx="210375" cy="1228900"/>
              </a:xfrm>
              <a:custGeom>
                <a:avLst/>
                <a:gdLst/>
                <a:ahLst/>
                <a:cxnLst/>
                <a:rect l="l" t="t" r="r" b="b"/>
                <a:pathLst>
                  <a:path w="8415" h="49156" extrusionOk="0">
                    <a:moveTo>
                      <a:pt x="0" y="0"/>
                    </a:moveTo>
                    <a:lnTo>
                      <a:pt x="0" y="49155"/>
                    </a:lnTo>
                    <a:lnTo>
                      <a:pt x="8415" y="49155"/>
                    </a:lnTo>
                    <a:lnTo>
                      <a:pt x="8415"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8"/>
              <p:cNvSpPr/>
              <p:nvPr/>
            </p:nvSpPr>
            <p:spPr>
              <a:xfrm>
                <a:off x="3770675" y="-634175"/>
                <a:ext cx="385950" cy="1194575"/>
              </a:xfrm>
              <a:custGeom>
                <a:avLst/>
                <a:gdLst/>
                <a:ahLst/>
                <a:cxnLst/>
                <a:rect l="l" t="t" r="r" b="b"/>
                <a:pathLst>
                  <a:path w="15438" h="47783" extrusionOk="0">
                    <a:moveTo>
                      <a:pt x="1" y="0"/>
                    </a:moveTo>
                    <a:lnTo>
                      <a:pt x="1" y="47782"/>
                    </a:lnTo>
                    <a:lnTo>
                      <a:pt x="15438" y="47782"/>
                    </a:lnTo>
                    <a:lnTo>
                      <a:pt x="15438"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8"/>
              <p:cNvSpPr/>
              <p:nvPr/>
            </p:nvSpPr>
            <p:spPr>
              <a:xfrm>
                <a:off x="3864175" y="-634175"/>
                <a:ext cx="198950" cy="1194575"/>
              </a:xfrm>
              <a:custGeom>
                <a:avLst/>
                <a:gdLst/>
                <a:ahLst/>
                <a:cxnLst/>
                <a:rect l="l" t="t" r="r" b="b"/>
                <a:pathLst>
                  <a:path w="7958" h="47783" extrusionOk="0">
                    <a:moveTo>
                      <a:pt x="1" y="0"/>
                    </a:moveTo>
                    <a:lnTo>
                      <a:pt x="1" y="47782"/>
                    </a:lnTo>
                    <a:lnTo>
                      <a:pt x="7958" y="47782"/>
                    </a:lnTo>
                    <a:lnTo>
                      <a:pt x="7958"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8"/>
              <p:cNvSpPr/>
              <p:nvPr/>
            </p:nvSpPr>
            <p:spPr>
              <a:xfrm>
                <a:off x="4226725" y="-634175"/>
                <a:ext cx="363075" cy="1228900"/>
              </a:xfrm>
              <a:custGeom>
                <a:avLst/>
                <a:gdLst/>
                <a:ahLst/>
                <a:cxnLst/>
                <a:rect l="l" t="t" r="r" b="b"/>
                <a:pathLst>
                  <a:path w="14523" h="49156" extrusionOk="0">
                    <a:moveTo>
                      <a:pt x="1" y="0"/>
                    </a:moveTo>
                    <a:lnTo>
                      <a:pt x="1" y="49155"/>
                    </a:lnTo>
                    <a:lnTo>
                      <a:pt x="14522" y="49155"/>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8"/>
              <p:cNvSpPr/>
              <p:nvPr/>
            </p:nvSpPr>
            <p:spPr>
              <a:xfrm>
                <a:off x="4308775" y="-634175"/>
                <a:ext cx="187025" cy="1228900"/>
              </a:xfrm>
              <a:custGeom>
                <a:avLst/>
                <a:gdLst/>
                <a:ahLst/>
                <a:cxnLst/>
                <a:rect l="l" t="t" r="r" b="b"/>
                <a:pathLst>
                  <a:path w="7481" h="49156" extrusionOk="0">
                    <a:moveTo>
                      <a:pt x="1" y="0"/>
                    </a:moveTo>
                    <a:lnTo>
                      <a:pt x="1" y="49155"/>
                    </a:lnTo>
                    <a:lnTo>
                      <a:pt x="7481" y="49155"/>
                    </a:lnTo>
                    <a:lnTo>
                      <a:pt x="7481"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8"/>
              <p:cNvSpPr/>
              <p:nvPr/>
            </p:nvSpPr>
            <p:spPr>
              <a:xfrm>
                <a:off x="4671825" y="-634175"/>
                <a:ext cx="363075" cy="1194575"/>
              </a:xfrm>
              <a:custGeom>
                <a:avLst/>
                <a:gdLst/>
                <a:ahLst/>
                <a:cxnLst/>
                <a:rect l="l" t="t" r="r" b="b"/>
                <a:pathLst>
                  <a:path w="14523" h="47783" extrusionOk="0">
                    <a:moveTo>
                      <a:pt x="1" y="0"/>
                    </a:moveTo>
                    <a:lnTo>
                      <a:pt x="1" y="47782"/>
                    </a:lnTo>
                    <a:lnTo>
                      <a:pt x="14522" y="47782"/>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8"/>
              <p:cNvSpPr/>
              <p:nvPr/>
            </p:nvSpPr>
            <p:spPr>
              <a:xfrm>
                <a:off x="4741950" y="-634175"/>
                <a:ext cx="210875" cy="1194575"/>
              </a:xfrm>
              <a:custGeom>
                <a:avLst/>
                <a:gdLst/>
                <a:ahLst/>
                <a:cxnLst/>
                <a:rect l="l" t="t" r="r" b="b"/>
                <a:pathLst>
                  <a:path w="8435" h="47783" extrusionOk="0">
                    <a:moveTo>
                      <a:pt x="0" y="0"/>
                    </a:moveTo>
                    <a:lnTo>
                      <a:pt x="0" y="47782"/>
                    </a:lnTo>
                    <a:lnTo>
                      <a:pt x="8435" y="47782"/>
                    </a:lnTo>
                    <a:lnTo>
                      <a:pt x="8435"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8"/>
              <p:cNvSpPr/>
              <p:nvPr/>
            </p:nvSpPr>
            <p:spPr>
              <a:xfrm>
                <a:off x="5116425" y="-634175"/>
                <a:ext cx="363075" cy="1228900"/>
              </a:xfrm>
              <a:custGeom>
                <a:avLst/>
                <a:gdLst/>
                <a:ahLst/>
                <a:cxnLst/>
                <a:rect l="l" t="t" r="r" b="b"/>
                <a:pathLst>
                  <a:path w="14523" h="49156" extrusionOk="0">
                    <a:moveTo>
                      <a:pt x="1" y="0"/>
                    </a:moveTo>
                    <a:lnTo>
                      <a:pt x="1" y="49155"/>
                    </a:lnTo>
                    <a:lnTo>
                      <a:pt x="14522" y="49155"/>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8"/>
              <p:cNvSpPr/>
              <p:nvPr/>
            </p:nvSpPr>
            <p:spPr>
              <a:xfrm>
                <a:off x="5198475" y="-634175"/>
                <a:ext cx="198950" cy="1228900"/>
              </a:xfrm>
              <a:custGeom>
                <a:avLst/>
                <a:gdLst/>
                <a:ahLst/>
                <a:cxnLst/>
                <a:rect l="l" t="t" r="r" b="b"/>
                <a:pathLst>
                  <a:path w="7958" h="49156" extrusionOk="0">
                    <a:moveTo>
                      <a:pt x="1" y="0"/>
                    </a:moveTo>
                    <a:lnTo>
                      <a:pt x="1" y="49155"/>
                    </a:lnTo>
                    <a:lnTo>
                      <a:pt x="7958" y="49155"/>
                    </a:lnTo>
                    <a:lnTo>
                      <a:pt x="7958"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8"/>
              <p:cNvSpPr/>
              <p:nvPr/>
            </p:nvSpPr>
            <p:spPr>
              <a:xfrm>
                <a:off x="5549600" y="-634175"/>
                <a:ext cx="375000" cy="1228900"/>
              </a:xfrm>
              <a:custGeom>
                <a:avLst/>
                <a:gdLst/>
                <a:ahLst/>
                <a:cxnLst/>
                <a:rect l="l" t="t" r="r" b="b"/>
                <a:pathLst>
                  <a:path w="15000" h="49156" extrusionOk="0">
                    <a:moveTo>
                      <a:pt x="0" y="0"/>
                    </a:moveTo>
                    <a:lnTo>
                      <a:pt x="0" y="49155"/>
                    </a:lnTo>
                    <a:lnTo>
                      <a:pt x="14999" y="49155"/>
                    </a:lnTo>
                    <a:lnTo>
                      <a:pt x="14999"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8"/>
              <p:cNvSpPr/>
              <p:nvPr/>
            </p:nvSpPr>
            <p:spPr>
              <a:xfrm>
                <a:off x="5631650" y="-634175"/>
                <a:ext cx="198950" cy="1228900"/>
              </a:xfrm>
              <a:custGeom>
                <a:avLst/>
                <a:gdLst/>
                <a:ahLst/>
                <a:cxnLst/>
                <a:rect l="l" t="t" r="r" b="b"/>
                <a:pathLst>
                  <a:path w="7958" h="49156" extrusionOk="0">
                    <a:moveTo>
                      <a:pt x="0" y="0"/>
                    </a:moveTo>
                    <a:lnTo>
                      <a:pt x="0" y="49155"/>
                    </a:lnTo>
                    <a:lnTo>
                      <a:pt x="7957" y="49155"/>
                    </a:lnTo>
                    <a:lnTo>
                      <a:pt x="7957"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8"/>
              <p:cNvSpPr/>
              <p:nvPr/>
            </p:nvSpPr>
            <p:spPr>
              <a:xfrm>
                <a:off x="6006625" y="-634175"/>
                <a:ext cx="363075" cy="1194575"/>
              </a:xfrm>
              <a:custGeom>
                <a:avLst/>
                <a:gdLst/>
                <a:ahLst/>
                <a:cxnLst/>
                <a:rect l="l" t="t" r="r" b="b"/>
                <a:pathLst>
                  <a:path w="14523" h="47783" extrusionOk="0">
                    <a:moveTo>
                      <a:pt x="0" y="0"/>
                    </a:moveTo>
                    <a:lnTo>
                      <a:pt x="0" y="47782"/>
                    </a:lnTo>
                    <a:lnTo>
                      <a:pt x="14522" y="47782"/>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8"/>
              <p:cNvSpPr/>
              <p:nvPr/>
            </p:nvSpPr>
            <p:spPr>
              <a:xfrm>
                <a:off x="6076750" y="-634175"/>
                <a:ext cx="210875" cy="1194575"/>
              </a:xfrm>
              <a:custGeom>
                <a:avLst/>
                <a:gdLst/>
                <a:ahLst/>
                <a:cxnLst/>
                <a:rect l="l" t="t" r="r" b="b"/>
                <a:pathLst>
                  <a:path w="8435" h="47783" extrusionOk="0">
                    <a:moveTo>
                      <a:pt x="0" y="0"/>
                    </a:moveTo>
                    <a:lnTo>
                      <a:pt x="0" y="47782"/>
                    </a:lnTo>
                    <a:lnTo>
                      <a:pt x="8435" y="47782"/>
                    </a:lnTo>
                    <a:lnTo>
                      <a:pt x="8435"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8"/>
              <p:cNvSpPr/>
              <p:nvPr/>
            </p:nvSpPr>
            <p:spPr>
              <a:xfrm>
                <a:off x="6451225" y="-634175"/>
                <a:ext cx="351125" cy="1228900"/>
              </a:xfrm>
              <a:custGeom>
                <a:avLst/>
                <a:gdLst/>
                <a:ahLst/>
                <a:cxnLst/>
                <a:rect l="l" t="t" r="r" b="b"/>
                <a:pathLst>
                  <a:path w="14045" h="49156" extrusionOk="0">
                    <a:moveTo>
                      <a:pt x="1" y="0"/>
                    </a:moveTo>
                    <a:lnTo>
                      <a:pt x="1" y="49155"/>
                    </a:lnTo>
                    <a:lnTo>
                      <a:pt x="14045" y="49155"/>
                    </a:lnTo>
                    <a:lnTo>
                      <a:pt x="14045"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8"/>
              <p:cNvSpPr/>
              <p:nvPr/>
            </p:nvSpPr>
            <p:spPr>
              <a:xfrm>
                <a:off x="6532775" y="-634175"/>
                <a:ext cx="187525" cy="1228900"/>
              </a:xfrm>
              <a:custGeom>
                <a:avLst/>
                <a:gdLst/>
                <a:ahLst/>
                <a:cxnLst/>
                <a:rect l="l" t="t" r="r" b="b"/>
                <a:pathLst>
                  <a:path w="7501" h="49156" extrusionOk="0">
                    <a:moveTo>
                      <a:pt x="1" y="0"/>
                    </a:moveTo>
                    <a:lnTo>
                      <a:pt x="1" y="49155"/>
                    </a:lnTo>
                    <a:lnTo>
                      <a:pt x="7501" y="49155"/>
                    </a:lnTo>
                    <a:lnTo>
                      <a:pt x="7501"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8"/>
              <p:cNvSpPr/>
              <p:nvPr/>
            </p:nvSpPr>
            <p:spPr>
              <a:xfrm>
                <a:off x="6884400" y="-634175"/>
                <a:ext cx="363050" cy="1194575"/>
              </a:xfrm>
              <a:custGeom>
                <a:avLst/>
                <a:gdLst/>
                <a:ahLst/>
                <a:cxnLst/>
                <a:rect l="l" t="t" r="r" b="b"/>
                <a:pathLst>
                  <a:path w="14522" h="47783" extrusionOk="0">
                    <a:moveTo>
                      <a:pt x="0" y="0"/>
                    </a:moveTo>
                    <a:lnTo>
                      <a:pt x="0" y="47782"/>
                    </a:lnTo>
                    <a:lnTo>
                      <a:pt x="14522" y="47782"/>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8"/>
              <p:cNvSpPr/>
              <p:nvPr/>
            </p:nvSpPr>
            <p:spPr>
              <a:xfrm>
                <a:off x="6978375" y="-634175"/>
                <a:ext cx="198950" cy="1194575"/>
              </a:xfrm>
              <a:custGeom>
                <a:avLst/>
                <a:gdLst/>
                <a:ahLst/>
                <a:cxnLst/>
                <a:rect l="l" t="t" r="r" b="b"/>
                <a:pathLst>
                  <a:path w="7958" h="47783" extrusionOk="0">
                    <a:moveTo>
                      <a:pt x="1" y="0"/>
                    </a:moveTo>
                    <a:lnTo>
                      <a:pt x="1" y="47782"/>
                    </a:lnTo>
                    <a:lnTo>
                      <a:pt x="7958" y="47782"/>
                    </a:lnTo>
                    <a:lnTo>
                      <a:pt x="7958"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8"/>
              <p:cNvSpPr/>
              <p:nvPr/>
            </p:nvSpPr>
            <p:spPr>
              <a:xfrm>
                <a:off x="211400" y="-634175"/>
                <a:ext cx="7094250" cy="25"/>
              </a:xfrm>
              <a:custGeom>
                <a:avLst/>
                <a:gdLst/>
                <a:ahLst/>
                <a:cxnLst/>
                <a:rect l="l" t="t" r="r" b="b"/>
                <a:pathLst>
                  <a:path w="283770" h="1" fill="none" extrusionOk="0">
                    <a:moveTo>
                      <a:pt x="0" y="0"/>
                    </a:moveTo>
                    <a:lnTo>
                      <a:pt x="283769" y="0"/>
                    </a:lnTo>
                  </a:path>
                </a:pathLst>
              </a:custGeom>
              <a:noFill/>
              <a:ln w="46750" cap="flat" cmpd="sng">
                <a:solidFill>
                  <a:srgbClr val="FFB726"/>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8"/>
              <p:cNvSpPr/>
              <p:nvPr/>
            </p:nvSpPr>
            <p:spPr>
              <a:xfrm>
                <a:off x="7287225" y="-693375"/>
                <a:ext cx="127825" cy="128350"/>
              </a:xfrm>
              <a:custGeom>
                <a:avLst/>
                <a:gdLst/>
                <a:ahLst/>
                <a:cxnLst/>
                <a:rect l="l" t="t" r="r" b="b"/>
                <a:pathLst>
                  <a:path w="5113" h="5134" extrusionOk="0">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8"/>
              <p:cNvSpPr/>
              <p:nvPr/>
            </p:nvSpPr>
            <p:spPr>
              <a:xfrm>
                <a:off x="193475" y="-693375"/>
                <a:ext cx="128350" cy="128350"/>
              </a:xfrm>
              <a:custGeom>
                <a:avLst/>
                <a:gdLst/>
                <a:ahLst/>
                <a:cxnLst/>
                <a:rect l="l" t="t" r="r" b="b"/>
                <a:pathLst>
                  <a:path w="5134" h="5134" extrusionOk="0">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45"/>
        <p:cNvGrpSpPr/>
        <p:nvPr/>
      </p:nvGrpSpPr>
      <p:grpSpPr>
        <a:xfrm>
          <a:off x="0" y="0"/>
          <a:ext cx="0" cy="0"/>
          <a:chOff x="0" y="0"/>
          <a:chExt cx="0" cy="0"/>
        </a:xfrm>
      </p:grpSpPr>
      <p:sp>
        <p:nvSpPr>
          <p:cNvPr id="1346" name="Google Shape;1346;p9"/>
          <p:cNvSpPr/>
          <p:nvPr/>
        </p:nvSpPr>
        <p:spPr>
          <a:xfrm>
            <a:off x="-7175" y="4229100"/>
            <a:ext cx="9158700" cy="944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7" name="Google Shape;1347;p9"/>
          <p:cNvGrpSpPr/>
          <p:nvPr/>
        </p:nvGrpSpPr>
        <p:grpSpPr>
          <a:xfrm>
            <a:off x="-43050" y="-616925"/>
            <a:ext cx="5196675" cy="5329438"/>
            <a:chOff x="-43050" y="-616925"/>
            <a:chExt cx="5196675" cy="5329438"/>
          </a:xfrm>
        </p:grpSpPr>
        <p:sp>
          <p:nvSpPr>
            <p:cNvPr id="1348" name="Google Shape;1348;p9"/>
            <p:cNvSpPr/>
            <p:nvPr/>
          </p:nvSpPr>
          <p:spPr>
            <a:xfrm>
              <a:off x="-43050" y="-616925"/>
              <a:ext cx="5064600" cy="5165025"/>
            </a:xfrm>
            <a:custGeom>
              <a:avLst/>
              <a:gdLst/>
              <a:ahLst/>
              <a:cxnLst/>
              <a:rect l="l" t="t" r="r" b="b"/>
              <a:pathLst>
                <a:path w="202584" h="206601" extrusionOk="0">
                  <a:moveTo>
                    <a:pt x="202584" y="201435"/>
                  </a:moveTo>
                  <a:lnTo>
                    <a:pt x="0" y="0"/>
                  </a:lnTo>
                  <a:lnTo>
                    <a:pt x="2285" y="176941"/>
                  </a:lnTo>
                  <a:lnTo>
                    <a:pt x="195410" y="206601"/>
                  </a:lnTo>
                  <a:close/>
                </a:path>
              </a:pathLst>
            </a:custGeom>
            <a:gradFill>
              <a:gsLst>
                <a:gs pos="0">
                  <a:srgbClr val="FFF6DB">
                    <a:alpha val="1960"/>
                  </a:srgbClr>
                </a:gs>
                <a:gs pos="100000">
                  <a:srgbClr val="FAD25C">
                    <a:alpha val="29411"/>
                  </a:srgbClr>
                </a:gs>
              </a:gsLst>
              <a:lin ang="18900044" scaled="0"/>
            </a:gradFill>
            <a:ln>
              <a:noFill/>
            </a:ln>
          </p:spPr>
        </p:sp>
        <p:grpSp>
          <p:nvGrpSpPr>
            <p:cNvPr id="1349" name="Google Shape;1349;p9"/>
            <p:cNvGrpSpPr/>
            <p:nvPr/>
          </p:nvGrpSpPr>
          <p:grpSpPr>
            <a:xfrm flipH="1">
              <a:off x="4793350" y="4364763"/>
              <a:ext cx="360275" cy="347750"/>
              <a:chOff x="1618825" y="2930900"/>
              <a:chExt cx="360275" cy="347750"/>
            </a:xfrm>
          </p:grpSpPr>
          <p:sp>
            <p:nvSpPr>
              <p:cNvPr id="1350" name="Google Shape;1350;p9"/>
              <p:cNvSpPr/>
              <p:nvPr/>
            </p:nvSpPr>
            <p:spPr>
              <a:xfrm>
                <a:off x="1670525" y="2930900"/>
                <a:ext cx="308575" cy="281975"/>
              </a:xfrm>
              <a:custGeom>
                <a:avLst/>
                <a:gdLst/>
                <a:ahLst/>
                <a:cxnLst/>
                <a:rect l="l" t="t" r="r" b="b"/>
                <a:pathLst>
                  <a:path w="12343" h="11279" extrusionOk="0">
                    <a:moveTo>
                      <a:pt x="4663" y="0"/>
                    </a:moveTo>
                    <a:cubicBezTo>
                      <a:pt x="4463" y="0"/>
                      <a:pt x="4317" y="54"/>
                      <a:pt x="4237" y="166"/>
                    </a:cubicBezTo>
                    <a:lnTo>
                      <a:pt x="1735" y="3302"/>
                    </a:lnTo>
                    <a:cubicBezTo>
                      <a:pt x="1" y="5403"/>
                      <a:pt x="368" y="8506"/>
                      <a:pt x="2503" y="10207"/>
                    </a:cubicBezTo>
                    <a:cubicBezTo>
                      <a:pt x="3408" y="10929"/>
                      <a:pt x="4483" y="11278"/>
                      <a:pt x="5552" y="11278"/>
                    </a:cubicBezTo>
                    <a:cubicBezTo>
                      <a:pt x="7002" y="11278"/>
                      <a:pt x="8442" y="10635"/>
                      <a:pt x="9441" y="9406"/>
                    </a:cubicBezTo>
                    <a:lnTo>
                      <a:pt x="11943" y="6304"/>
                    </a:lnTo>
                    <a:cubicBezTo>
                      <a:pt x="12343" y="5737"/>
                      <a:pt x="10975" y="3902"/>
                      <a:pt x="8840" y="2234"/>
                    </a:cubicBezTo>
                    <a:cubicBezTo>
                      <a:pt x="7156" y="871"/>
                      <a:pt x="5472" y="0"/>
                      <a:pt x="46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9"/>
              <p:cNvSpPr/>
              <p:nvPr/>
            </p:nvSpPr>
            <p:spPr>
              <a:xfrm>
                <a:off x="1703050" y="3050950"/>
                <a:ext cx="270225" cy="161925"/>
              </a:xfrm>
              <a:custGeom>
                <a:avLst/>
                <a:gdLst/>
                <a:ahLst/>
                <a:cxnLst/>
                <a:rect l="l" t="t" r="r" b="b"/>
                <a:pathLst>
                  <a:path w="10809" h="6477" extrusionOk="0">
                    <a:moveTo>
                      <a:pt x="10108" y="1"/>
                    </a:moveTo>
                    <a:lnTo>
                      <a:pt x="10108" y="1"/>
                    </a:lnTo>
                    <a:cubicBezTo>
                      <a:pt x="10375" y="435"/>
                      <a:pt x="10475" y="835"/>
                      <a:pt x="10308" y="1035"/>
                    </a:cubicBezTo>
                    <a:lnTo>
                      <a:pt x="7806" y="4171"/>
                    </a:lnTo>
                    <a:cubicBezTo>
                      <a:pt x="6827" y="5380"/>
                      <a:pt x="5384" y="6026"/>
                      <a:pt x="3929" y="6026"/>
                    </a:cubicBezTo>
                    <a:cubicBezTo>
                      <a:pt x="2855" y="6026"/>
                      <a:pt x="1774" y="5674"/>
                      <a:pt x="868" y="4938"/>
                    </a:cubicBezTo>
                    <a:cubicBezTo>
                      <a:pt x="534" y="4671"/>
                      <a:pt x="268" y="4371"/>
                      <a:pt x="1" y="4037"/>
                    </a:cubicBezTo>
                    <a:lnTo>
                      <a:pt x="1" y="4037"/>
                    </a:lnTo>
                    <a:cubicBezTo>
                      <a:pt x="301" y="4537"/>
                      <a:pt x="701" y="5038"/>
                      <a:pt x="1168" y="5405"/>
                    </a:cubicBezTo>
                    <a:cubicBezTo>
                      <a:pt x="2074" y="6127"/>
                      <a:pt x="3148" y="6476"/>
                      <a:pt x="4215" y="6476"/>
                    </a:cubicBezTo>
                    <a:cubicBezTo>
                      <a:pt x="5661" y="6476"/>
                      <a:pt x="7094" y="5833"/>
                      <a:pt x="8073" y="4604"/>
                    </a:cubicBezTo>
                    <a:lnTo>
                      <a:pt x="10575" y="1502"/>
                    </a:lnTo>
                    <a:cubicBezTo>
                      <a:pt x="10808" y="1235"/>
                      <a:pt x="10575" y="635"/>
                      <a:pt x="10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9"/>
              <p:cNvSpPr/>
              <p:nvPr/>
            </p:nvSpPr>
            <p:spPr>
              <a:xfrm>
                <a:off x="1783100" y="2944200"/>
                <a:ext cx="177675" cy="133475"/>
              </a:xfrm>
              <a:custGeom>
                <a:avLst/>
                <a:gdLst/>
                <a:ahLst/>
                <a:cxnLst/>
                <a:rect l="l" t="t" r="r" b="b"/>
                <a:pathLst>
                  <a:path w="7107" h="5339" extrusionOk="0">
                    <a:moveTo>
                      <a:pt x="740" y="1"/>
                    </a:moveTo>
                    <a:cubicBezTo>
                      <a:pt x="573" y="1"/>
                      <a:pt x="446" y="44"/>
                      <a:pt x="368" y="135"/>
                    </a:cubicBezTo>
                    <a:cubicBezTo>
                      <a:pt x="1" y="602"/>
                      <a:pt x="1168" y="2103"/>
                      <a:pt x="2936" y="3504"/>
                    </a:cubicBezTo>
                    <a:cubicBezTo>
                      <a:pt x="4333" y="4605"/>
                      <a:pt x="5708" y="5339"/>
                      <a:pt x="6400" y="5339"/>
                    </a:cubicBezTo>
                    <a:cubicBezTo>
                      <a:pt x="6567" y="5339"/>
                      <a:pt x="6695" y="5296"/>
                      <a:pt x="6772" y="5205"/>
                    </a:cubicBezTo>
                    <a:cubicBezTo>
                      <a:pt x="7106" y="4805"/>
                      <a:pt x="5972" y="3237"/>
                      <a:pt x="4204" y="1836"/>
                    </a:cubicBezTo>
                    <a:cubicBezTo>
                      <a:pt x="2807" y="734"/>
                      <a:pt x="1432" y="1"/>
                      <a:pt x="7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9"/>
              <p:cNvSpPr/>
              <p:nvPr/>
            </p:nvSpPr>
            <p:spPr>
              <a:xfrm>
                <a:off x="1783100" y="2945050"/>
                <a:ext cx="171000" cy="134050"/>
              </a:xfrm>
              <a:custGeom>
                <a:avLst/>
                <a:gdLst/>
                <a:ahLst/>
                <a:cxnLst/>
                <a:rect l="l" t="t" r="r" b="b"/>
                <a:pathLst>
                  <a:path w="6840" h="5362" extrusionOk="0">
                    <a:moveTo>
                      <a:pt x="568" y="1"/>
                    </a:moveTo>
                    <a:cubicBezTo>
                      <a:pt x="468" y="1"/>
                      <a:pt x="435" y="67"/>
                      <a:pt x="401" y="134"/>
                    </a:cubicBezTo>
                    <a:cubicBezTo>
                      <a:pt x="1" y="601"/>
                      <a:pt x="1168" y="2102"/>
                      <a:pt x="2936" y="3503"/>
                    </a:cubicBezTo>
                    <a:cubicBezTo>
                      <a:pt x="4336" y="4660"/>
                      <a:pt x="5757" y="5362"/>
                      <a:pt x="6429" y="5362"/>
                    </a:cubicBezTo>
                    <a:cubicBezTo>
                      <a:pt x="6590" y="5362"/>
                      <a:pt x="6708" y="5321"/>
                      <a:pt x="6772" y="5238"/>
                    </a:cubicBezTo>
                    <a:cubicBezTo>
                      <a:pt x="6839" y="5071"/>
                      <a:pt x="6806" y="4804"/>
                      <a:pt x="6672" y="4504"/>
                    </a:cubicBezTo>
                    <a:cubicBezTo>
                      <a:pt x="6619" y="4519"/>
                      <a:pt x="6557" y="4527"/>
                      <a:pt x="6487" y="4527"/>
                    </a:cubicBezTo>
                    <a:cubicBezTo>
                      <a:pt x="5815" y="4527"/>
                      <a:pt x="4423" y="3817"/>
                      <a:pt x="3003" y="2669"/>
                    </a:cubicBezTo>
                    <a:cubicBezTo>
                      <a:pt x="1802" y="1735"/>
                      <a:pt x="902" y="734"/>
                      <a:pt x="5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9"/>
              <p:cNvSpPr/>
              <p:nvPr/>
            </p:nvSpPr>
            <p:spPr>
              <a:xfrm>
                <a:off x="1619650" y="3249425"/>
                <a:ext cx="311100" cy="28400"/>
              </a:xfrm>
              <a:custGeom>
                <a:avLst/>
                <a:gdLst/>
                <a:ahLst/>
                <a:cxnLst/>
                <a:rect l="l" t="t" r="r" b="b"/>
                <a:pathLst>
                  <a:path w="12444" h="1136" extrusionOk="0">
                    <a:moveTo>
                      <a:pt x="6205" y="1"/>
                    </a:moveTo>
                    <a:cubicBezTo>
                      <a:pt x="2770" y="1"/>
                      <a:pt x="1" y="201"/>
                      <a:pt x="1" y="501"/>
                    </a:cubicBezTo>
                    <a:lnTo>
                      <a:pt x="1" y="1135"/>
                    </a:lnTo>
                    <a:lnTo>
                      <a:pt x="12443" y="1135"/>
                    </a:lnTo>
                    <a:lnTo>
                      <a:pt x="12443" y="501"/>
                    </a:lnTo>
                    <a:cubicBezTo>
                      <a:pt x="12443" y="201"/>
                      <a:pt x="9641" y="1"/>
                      <a:pt x="6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9"/>
              <p:cNvSpPr/>
              <p:nvPr/>
            </p:nvSpPr>
            <p:spPr>
              <a:xfrm>
                <a:off x="1618825" y="3264450"/>
                <a:ext cx="311075" cy="14200"/>
              </a:xfrm>
              <a:custGeom>
                <a:avLst/>
                <a:gdLst/>
                <a:ahLst/>
                <a:cxnLst/>
                <a:rect l="l" t="t" r="r" b="b"/>
                <a:pathLst>
                  <a:path w="12443" h="568" extrusionOk="0">
                    <a:moveTo>
                      <a:pt x="1" y="0"/>
                    </a:moveTo>
                    <a:lnTo>
                      <a:pt x="1" y="567"/>
                    </a:lnTo>
                    <a:lnTo>
                      <a:pt x="12443" y="567"/>
                    </a:lnTo>
                    <a:lnTo>
                      <a:pt x="124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9"/>
              <p:cNvSpPr/>
              <p:nvPr/>
            </p:nvSpPr>
            <p:spPr>
              <a:xfrm>
                <a:off x="1705550" y="3136850"/>
                <a:ext cx="80925" cy="115100"/>
              </a:xfrm>
              <a:custGeom>
                <a:avLst/>
                <a:gdLst/>
                <a:ahLst/>
                <a:cxnLst/>
                <a:rect l="l" t="t" r="r" b="b"/>
                <a:pathLst>
                  <a:path w="3237" h="4604" fill="none" extrusionOk="0">
                    <a:moveTo>
                      <a:pt x="1602" y="4604"/>
                    </a:moveTo>
                    <a:cubicBezTo>
                      <a:pt x="1602" y="4604"/>
                      <a:pt x="1" y="1669"/>
                      <a:pt x="3236" y="1"/>
                    </a:cubicBezTo>
                  </a:path>
                </a:pathLst>
              </a:custGeom>
              <a:solidFill>
                <a:schemeClr val="lt1"/>
              </a:solidFill>
              <a:ln w="22525" cap="rnd"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9"/>
              <p:cNvSpPr/>
              <p:nvPr/>
            </p:nvSpPr>
            <p:spPr>
              <a:xfrm>
                <a:off x="1691375" y="3016775"/>
                <a:ext cx="55900" cy="107600"/>
              </a:xfrm>
              <a:custGeom>
                <a:avLst/>
                <a:gdLst/>
                <a:ahLst/>
                <a:cxnLst/>
                <a:rect l="l" t="t" r="r" b="b"/>
                <a:pathLst>
                  <a:path w="2236" h="4304" extrusionOk="0">
                    <a:moveTo>
                      <a:pt x="2236" y="0"/>
                    </a:moveTo>
                    <a:lnTo>
                      <a:pt x="2236" y="0"/>
                    </a:lnTo>
                    <a:cubicBezTo>
                      <a:pt x="568" y="601"/>
                      <a:pt x="1" y="2769"/>
                      <a:pt x="601" y="4303"/>
                    </a:cubicBezTo>
                    <a:cubicBezTo>
                      <a:pt x="568" y="2702"/>
                      <a:pt x="901" y="1034"/>
                      <a:pt x="22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58" name="Google Shape;1358;p9"/>
          <p:cNvGrpSpPr/>
          <p:nvPr/>
        </p:nvGrpSpPr>
        <p:grpSpPr>
          <a:xfrm>
            <a:off x="-7175" y="-767575"/>
            <a:ext cx="7987275" cy="5796313"/>
            <a:chOff x="-7175" y="-767575"/>
            <a:chExt cx="7987275" cy="5796313"/>
          </a:xfrm>
        </p:grpSpPr>
        <p:sp>
          <p:nvSpPr>
            <p:cNvPr id="1359" name="Google Shape;1359;p9"/>
            <p:cNvSpPr/>
            <p:nvPr/>
          </p:nvSpPr>
          <p:spPr>
            <a:xfrm>
              <a:off x="-7175" y="-767575"/>
              <a:ext cx="7726500" cy="5509350"/>
            </a:xfrm>
            <a:custGeom>
              <a:avLst/>
              <a:gdLst/>
              <a:ahLst/>
              <a:cxnLst/>
              <a:rect l="l" t="t" r="r" b="b"/>
              <a:pathLst>
                <a:path w="309060" h="220374" extrusionOk="0">
                  <a:moveTo>
                    <a:pt x="309060" y="210178"/>
                  </a:moveTo>
                  <a:lnTo>
                    <a:pt x="40746" y="0"/>
                  </a:lnTo>
                  <a:lnTo>
                    <a:pt x="0" y="142612"/>
                  </a:lnTo>
                  <a:lnTo>
                    <a:pt x="301293" y="220374"/>
                  </a:lnTo>
                  <a:close/>
                </a:path>
              </a:pathLst>
            </a:custGeom>
            <a:gradFill>
              <a:gsLst>
                <a:gs pos="0">
                  <a:srgbClr val="FFF6DB">
                    <a:alpha val="1960"/>
                  </a:srgbClr>
                </a:gs>
                <a:gs pos="100000">
                  <a:srgbClr val="FAD25C">
                    <a:alpha val="29411"/>
                  </a:srgbClr>
                </a:gs>
              </a:gsLst>
              <a:lin ang="18900044" scaled="0"/>
            </a:gradFill>
            <a:ln>
              <a:noFill/>
            </a:ln>
          </p:spPr>
        </p:sp>
        <p:grpSp>
          <p:nvGrpSpPr>
            <p:cNvPr id="1360" name="Google Shape;1360;p9"/>
            <p:cNvGrpSpPr/>
            <p:nvPr/>
          </p:nvGrpSpPr>
          <p:grpSpPr>
            <a:xfrm flipH="1">
              <a:off x="7387975" y="4456863"/>
              <a:ext cx="592125" cy="571875"/>
              <a:chOff x="1378650" y="3847600"/>
              <a:chExt cx="592125" cy="571875"/>
            </a:xfrm>
          </p:grpSpPr>
          <p:sp>
            <p:nvSpPr>
              <p:cNvPr id="1361" name="Google Shape;1361;p9"/>
              <p:cNvSpPr/>
              <p:nvPr/>
            </p:nvSpPr>
            <p:spPr>
              <a:xfrm>
                <a:off x="1463725" y="3847600"/>
                <a:ext cx="507050" cy="464750"/>
              </a:xfrm>
              <a:custGeom>
                <a:avLst/>
                <a:gdLst/>
                <a:ahLst/>
                <a:cxnLst/>
                <a:rect l="l" t="t" r="r" b="b"/>
                <a:pathLst>
                  <a:path w="20282" h="18590" extrusionOk="0">
                    <a:moveTo>
                      <a:pt x="7602" y="0"/>
                    </a:moveTo>
                    <a:cubicBezTo>
                      <a:pt x="7280" y="0"/>
                      <a:pt x="7041" y="83"/>
                      <a:pt x="6905" y="258"/>
                    </a:cubicBezTo>
                    <a:lnTo>
                      <a:pt x="2769" y="5428"/>
                    </a:lnTo>
                    <a:cubicBezTo>
                      <a:pt x="0" y="8931"/>
                      <a:pt x="567" y="14034"/>
                      <a:pt x="4070" y="16836"/>
                    </a:cubicBezTo>
                    <a:cubicBezTo>
                      <a:pt x="5561" y="18016"/>
                      <a:pt x="7343" y="18590"/>
                      <a:pt x="9112" y="18590"/>
                    </a:cubicBezTo>
                    <a:cubicBezTo>
                      <a:pt x="11496" y="18590"/>
                      <a:pt x="13855" y="17546"/>
                      <a:pt x="15445" y="15535"/>
                    </a:cubicBezTo>
                    <a:lnTo>
                      <a:pt x="19581" y="10365"/>
                    </a:lnTo>
                    <a:cubicBezTo>
                      <a:pt x="20281" y="9431"/>
                      <a:pt x="18046" y="6496"/>
                      <a:pt x="14544" y="3694"/>
                    </a:cubicBezTo>
                    <a:cubicBezTo>
                      <a:pt x="11721" y="1435"/>
                      <a:pt x="8941" y="0"/>
                      <a:pt x="7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9"/>
              <p:cNvSpPr/>
              <p:nvPr/>
            </p:nvSpPr>
            <p:spPr>
              <a:xfrm>
                <a:off x="1516250" y="4045000"/>
                <a:ext cx="445350" cy="267350"/>
              </a:xfrm>
              <a:custGeom>
                <a:avLst/>
                <a:gdLst/>
                <a:ahLst/>
                <a:cxnLst/>
                <a:rect l="l" t="t" r="r" b="b"/>
                <a:pathLst>
                  <a:path w="17814" h="10694" extrusionOk="0">
                    <a:moveTo>
                      <a:pt x="16646" y="1"/>
                    </a:moveTo>
                    <a:lnTo>
                      <a:pt x="16646" y="1"/>
                    </a:lnTo>
                    <a:cubicBezTo>
                      <a:pt x="17113" y="801"/>
                      <a:pt x="17246" y="1368"/>
                      <a:pt x="16979" y="1702"/>
                    </a:cubicBezTo>
                    <a:lnTo>
                      <a:pt x="12843" y="6872"/>
                    </a:lnTo>
                    <a:cubicBezTo>
                      <a:pt x="11251" y="8886"/>
                      <a:pt x="8888" y="9940"/>
                      <a:pt x="6500" y="9940"/>
                    </a:cubicBezTo>
                    <a:cubicBezTo>
                      <a:pt x="4735" y="9940"/>
                      <a:pt x="2957" y="9364"/>
                      <a:pt x="1468" y="8173"/>
                    </a:cubicBezTo>
                    <a:cubicBezTo>
                      <a:pt x="935" y="7706"/>
                      <a:pt x="434" y="7206"/>
                      <a:pt x="1" y="6672"/>
                    </a:cubicBezTo>
                    <a:lnTo>
                      <a:pt x="1" y="6672"/>
                    </a:lnTo>
                    <a:cubicBezTo>
                      <a:pt x="501" y="7506"/>
                      <a:pt x="1135" y="8307"/>
                      <a:pt x="1969" y="8940"/>
                    </a:cubicBezTo>
                    <a:cubicBezTo>
                      <a:pt x="3460" y="10120"/>
                      <a:pt x="5242" y="10694"/>
                      <a:pt x="7011" y="10694"/>
                    </a:cubicBezTo>
                    <a:cubicBezTo>
                      <a:pt x="9395" y="10694"/>
                      <a:pt x="11754" y="9650"/>
                      <a:pt x="13344" y="7639"/>
                    </a:cubicBezTo>
                    <a:lnTo>
                      <a:pt x="17480" y="2469"/>
                    </a:lnTo>
                    <a:cubicBezTo>
                      <a:pt x="17813" y="2035"/>
                      <a:pt x="17480" y="1135"/>
                      <a:pt x="166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9"/>
              <p:cNvSpPr/>
              <p:nvPr/>
            </p:nvSpPr>
            <p:spPr>
              <a:xfrm>
                <a:off x="1648850" y="3869750"/>
                <a:ext cx="291900" cy="220450"/>
              </a:xfrm>
              <a:custGeom>
                <a:avLst/>
                <a:gdLst/>
                <a:ahLst/>
                <a:cxnLst/>
                <a:rect l="l" t="t" r="r" b="b"/>
                <a:pathLst>
                  <a:path w="11676" h="8818" extrusionOk="0">
                    <a:moveTo>
                      <a:pt x="1136" y="1"/>
                    </a:moveTo>
                    <a:cubicBezTo>
                      <a:pt x="876" y="1"/>
                      <a:pt x="681" y="67"/>
                      <a:pt x="568" y="206"/>
                    </a:cubicBezTo>
                    <a:cubicBezTo>
                      <a:pt x="0" y="973"/>
                      <a:pt x="1835" y="3475"/>
                      <a:pt x="4737" y="5776"/>
                    </a:cubicBezTo>
                    <a:cubicBezTo>
                      <a:pt x="7116" y="7614"/>
                      <a:pt x="9428" y="8817"/>
                      <a:pt x="10522" y="8817"/>
                    </a:cubicBezTo>
                    <a:cubicBezTo>
                      <a:pt x="10778" y="8817"/>
                      <a:pt x="10967" y="8751"/>
                      <a:pt x="11075" y="8612"/>
                    </a:cubicBezTo>
                    <a:cubicBezTo>
                      <a:pt x="11675" y="7845"/>
                      <a:pt x="9807" y="5376"/>
                      <a:pt x="6905" y="3041"/>
                    </a:cubicBezTo>
                    <a:cubicBezTo>
                      <a:pt x="4554" y="1203"/>
                      <a:pt x="2246" y="1"/>
                      <a:pt x="1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9"/>
              <p:cNvSpPr/>
              <p:nvPr/>
            </p:nvSpPr>
            <p:spPr>
              <a:xfrm>
                <a:off x="1648850" y="3870725"/>
                <a:ext cx="281900" cy="219475"/>
              </a:xfrm>
              <a:custGeom>
                <a:avLst/>
                <a:gdLst/>
                <a:ahLst/>
                <a:cxnLst/>
                <a:rect l="l" t="t" r="r" b="b"/>
                <a:pathLst>
                  <a:path w="11276" h="8779" extrusionOk="0">
                    <a:moveTo>
                      <a:pt x="868" y="0"/>
                    </a:moveTo>
                    <a:cubicBezTo>
                      <a:pt x="768" y="67"/>
                      <a:pt x="634" y="100"/>
                      <a:pt x="568" y="167"/>
                    </a:cubicBezTo>
                    <a:cubicBezTo>
                      <a:pt x="0" y="934"/>
                      <a:pt x="1868" y="3402"/>
                      <a:pt x="4737" y="5737"/>
                    </a:cubicBezTo>
                    <a:cubicBezTo>
                      <a:pt x="7116" y="7575"/>
                      <a:pt x="9428" y="8778"/>
                      <a:pt x="10522" y="8778"/>
                    </a:cubicBezTo>
                    <a:cubicBezTo>
                      <a:pt x="10778" y="8778"/>
                      <a:pt x="10967" y="8712"/>
                      <a:pt x="11075" y="8573"/>
                    </a:cubicBezTo>
                    <a:cubicBezTo>
                      <a:pt x="11275" y="8339"/>
                      <a:pt x="11208" y="7939"/>
                      <a:pt x="10975" y="7405"/>
                    </a:cubicBezTo>
                    <a:cubicBezTo>
                      <a:pt x="10895" y="7425"/>
                      <a:pt x="10804" y="7434"/>
                      <a:pt x="10704" y="7434"/>
                    </a:cubicBezTo>
                    <a:cubicBezTo>
                      <a:pt x="9593" y="7434"/>
                      <a:pt x="7293" y="6269"/>
                      <a:pt x="4937" y="4403"/>
                    </a:cubicBezTo>
                    <a:cubicBezTo>
                      <a:pt x="2936" y="2802"/>
                      <a:pt x="1435" y="1134"/>
                      <a:pt x="8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9"/>
              <p:cNvSpPr/>
              <p:nvPr/>
            </p:nvSpPr>
            <p:spPr>
              <a:xfrm>
                <a:off x="1378650" y="4372750"/>
                <a:ext cx="512900" cy="46725"/>
              </a:xfrm>
              <a:custGeom>
                <a:avLst/>
                <a:gdLst/>
                <a:ahLst/>
                <a:cxnLst/>
                <a:rect l="l" t="t" r="r" b="b"/>
                <a:pathLst>
                  <a:path w="20516" h="1869" extrusionOk="0">
                    <a:moveTo>
                      <a:pt x="10275" y="0"/>
                    </a:moveTo>
                    <a:cubicBezTo>
                      <a:pt x="4604" y="0"/>
                      <a:pt x="1" y="367"/>
                      <a:pt x="1" y="834"/>
                    </a:cubicBezTo>
                    <a:lnTo>
                      <a:pt x="1" y="1868"/>
                    </a:lnTo>
                    <a:lnTo>
                      <a:pt x="20515" y="1868"/>
                    </a:lnTo>
                    <a:lnTo>
                      <a:pt x="20515" y="834"/>
                    </a:lnTo>
                    <a:cubicBezTo>
                      <a:pt x="20515" y="367"/>
                      <a:pt x="15912" y="0"/>
                      <a:pt x="102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9"/>
              <p:cNvSpPr/>
              <p:nvPr/>
            </p:nvSpPr>
            <p:spPr>
              <a:xfrm>
                <a:off x="1378650" y="4395250"/>
                <a:ext cx="512900" cy="24225"/>
              </a:xfrm>
              <a:custGeom>
                <a:avLst/>
                <a:gdLst/>
                <a:ahLst/>
                <a:cxnLst/>
                <a:rect l="l" t="t" r="r" b="b"/>
                <a:pathLst>
                  <a:path w="20516" h="969" extrusionOk="0">
                    <a:moveTo>
                      <a:pt x="1" y="1"/>
                    </a:moveTo>
                    <a:lnTo>
                      <a:pt x="1" y="968"/>
                    </a:lnTo>
                    <a:lnTo>
                      <a:pt x="20515" y="968"/>
                    </a:lnTo>
                    <a:lnTo>
                      <a:pt x="205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9"/>
              <p:cNvSpPr/>
              <p:nvPr/>
            </p:nvSpPr>
            <p:spPr>
              <a:xfrm>
                <a:off x="1520425" y="4186775"/>
                <a:ext cx="133450" cy="188500"/>
              </a:xfrm>
              <a:custGeom>
                <a:avLst/>
                <a:gdLst/>
                <a:ahLst/>
                <a:cxnLst/>
                <a:rect l="l" t="t" r="r" b="b"/>
                <a:pathLst>
                  <a:path w="5338" h="7540" fill="none" extrusionOk="0">
                    <a:moveTo>
                      <a:pt x="2669" y="7539"/>
                    </a:moveTo>
                    <a:cubicBezTo>
                      <a:pt x="2669" y="7539"/>
                      <a:pt x="0" y="2769"/>
                      <a:pt x="5338" y="0"/>
                    </a:cubicBezTo>
                  </a:path>
                </a:pathLst>
              </a:custGeom>
              <a:solidFill>
                <a:schemeClr val="lt1"/>
              </a:solidFill>
              <a:ln w="37525" cap="rnd"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9"/>
              <p:cNvSpPr/>
              <p:nvPr/>
            </p:nvSpPr>
            <p:spPr>
              <a:xfrm>
                <a:off x="1498750" y="3989125"/>
                <a:ext cx="91750" cy="176825"/>
              </a:xfrm>
              <a:custGeom>
                <a:avLst/>
                <a:gdLst/>
                <a:ahLst/>
                <a:cxnLst/>
                <a:rect l="l" t="t" r="r" b="b"/>
                <a:pathLst>
                  <a:path w="3670" h="7073" extrusionOk="0">
                    <a:moveTo>
                      <a:pt x="3669" y="1"/>
                    </a:moveTo>
                    <a:cubicBezTo>
                      <a:pt x="867" y="935"/>
                      <a:pt x="0" y="4537"/>
                      <a:pt x="968" y="7072"/>
                    </a:cubicBezTo>
                    <a:cubicBezTo>
                      <a:pt x="867" y="4404"/>
                      <a:pt x="1435" y="1702"/>
                      <a:pt x="36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69" name="Google Shape;1369;p9"/>
          <p:cNvGrpSpPr/>
          <p:nvPr/>
        </p:nvGrpSpPr>
        <p:grpSpPr>
          <a:xfrm>
            <a:off x="355276" y="4028893"/>
            <a:ext cx="3319678" cy="1165824"/>
            <a:chOff x="355276" y="4028893"/>
            <a:chExt cx="3319678" cy="1165824"/>
          </a:xfrm>
        </p:grpSpPr>
        <p:grpSp>
          <p:nvGrpSpPr>
            <p:cNvPr id="1370" name="Google Shape;1370;p9"/>
            <p:cNvGrpSpPr/>
            <p:nvPr/>
          </p:nvGrpSpPr>
          <p:grpSpPr>
            <a:xfrm>
              <a:off x="355276" y="4196643"/>
              <a:ext cx="3319678" cy="998074"/>
              <a:chOff x="1951575" y="2613150"/>
              <a:chExt cx="3658450" cy="2837050"/>
            </a:xfrm>
          </p:grpSpPr>
          <p:sp>
            <p:nvSpPr>
              <p:cNvPr id="1371" name="Google Shape;1371;p9"/>
              <p:cNvSpPr/>
              <p:nvPr/>
            </p:nvSpPr>
            <p:spPr>
              <a:xfrm>
                <a:off x="1951575" y="2613150"/>
                <a:ext cx="3658450" cy="2837050"/>
              </a:xfrm>
              <a:custGeom>
                <a:avLst/>
                <a:gdLst/>
                <a:ahLst/>
                <a:cxnLst/>
                <a:rect l="l" t="t" r="r" b="b"/>
                <a:pathLst>
                  <a:path w="146338" h="113482" extrusionOk="0">
                    <a:moveTo>
                      <a:pt x="51403" y="0"/>
                    </a:moveTo>
                    <a:lnTo>
                      <a:pt x="0" y="113482"/>
                    </a:lnTo>
                    <a:lnTo>
                      <a:pt x="146338" y="113482"/>
                    </a:lnTo>
                    <a:lnTo>
                      <a:pt x="999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9"/>
              <p:cNvSpPr/>
              <p:nvPr/>
            </p:nvSpPr>
            <p:spPr>
              <a:xfrm>
                <a:off x="2161725" y="2613150"/>
                <a:ext cx="1188375" cy="2837050"/>
              </a:xfrm>
              <a:custGeom>
                <a:avLst/>
                <a:gdLst/>
                <a:ahLst/>
                <a:cxnLst/>
                <a:rect l="l" t="t" r="r" b="b"/>
                <a:pathLst>
                  <a:path w="47535" h="113482" fill="none" extrusionOk="0">
                    <a:moveTo>
                      <a:pt x="47534" y="0"/>
                    </a:moveTo>
                    <a:lnTo>
                      <a:pt x="0" y="113482"/>
                    </a:lnTo>
                  </a:path>
                </a:pathLst>
              </a:custGeom>
              <a:noFill/>
              <a:ln w="10850" cap="flat" cmpd="sng">
                <a:solidFill>
                  <a:schemeClr val="accen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9"/>
              <p:cNvSpPr/>
              <p:nvPr/>
            </p:nvSpPr>
            <p:spPr>
              <a:xfrm>
                <a:off x="4330775" y="2613150"/>
                <a:ext cx="1104975" cy="2837050"/>
              </a:xfrm>
              <a:custGeom>
                <a:avLst/>
                <a:gdLst/>
                <a:ahLst/>
                <a:cxnLst/>
                <a:rect l="l" t="t" r="r" b="b"/>
                <a:pathLst>
                  <a:path w="44199" h="113482" fill="none" extrusionOk="0">
                    <a:moveTo>
                      <a:pt x="0" y="0"/>
                    </a:moveTo>
                    <a:lnTo>
                      <a:pt x="44198" y="113482"/>
                    </a:lnTo>
                  </a:path>
                </a:pathLst>
              </a:custGeom>
              <a:noFill/>
              <a:ln w="10850" cap="flat" cmpd="sng">
                <a:solidFill>
                  <a:schemeClr val="accen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4" name="Google Shape;1374;p9"/>
            <p:cNvSpPr/>
            <p:nvPr/>
          </p:nvSpPr>
          <p:spPr>
            <a:xfrm>
              <a:off x="989006" y="4031522"/>
              <a:ext cx="2120058" cy="210279"/>
            </a:xfrm>
            <a:custGeom>
              <a:avLst/>
              <a:gdLst/>
              <a:ahLst/>
              <a:cxnLst/>
              <a:rect l="l" t="t" r="r" b="b"/>
              <a:pathLst>
                <a:path w="122529" h="9419" extrusionOk="0">
                  <a:moveTo>
                    <a:pt x="1" y="1"/>
                  </a:moveTo>
                  <a:lnTo>
                    <a:pt x="122528" y="1"/>
                  </a:lnTo>
                  <a:lnTo>
                    <a:pt x="122528" y="9419"/>
                  </a:lnTo>
                  <a:lnTo>
                    <a:pt x="1" y="9419"/>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9"/>
            <p:cNvSpPr/>
            <p:nvPr/>
          </p:nvSpPr>
          <p:spPr>
            <a:xfrm>
              <a:off x="1468800" y="4031525"/>
              <a:ext cx="1201538" cy="210279"/>
            </a:xfrm>
            <a:custGeom>
              <a:avLst/>
              <a:gdLst/>
              <a:ahLst/>
              <a:cxnLst/>
              <a:rect l="l" t="t" r="r" b="b"/>
              <a:pathLst>
                <a:path w="54984" h="9419" extrusionOk="0">
                  <a:moveTo>
                    <a:pt x="1" y="1"/>
                  </a:moveTo>
                  <a:lnTo>
                    <a:pt x="1" y="9419"/>
                  </a:lnTo>
                  <a:lnTo>
                    <a:pt x="54984" y="9419"/>
                  </a:lnTo>
                  <a:lnTo>
                    <a:pt x="549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76" name="Google Shape;1376;p9"/>
            <p:cNvCxnSpPr/>
            <p:nvPr/>
          </p:nvCxnSpPr>
          <p:spPr>
            <a:xfrm>
              <a:off x="2558300" y="4028893"/>
              <a:ext cx="1800" cy="212700"/>
            </a:xfrm>
            <a:prstGeom prst="straightConnector1">
              <a:avLst/>
            </a:prstGeom>
            <a:noFill/>
            <a:ln w="19050" cap="flat" cmpd="sng">
              <a:solidFill>
                <a:schemeClr val="accent2"/>
              </a:solidFill>
              <a:prstDash val="solid"/>
              <a:round/>
              <a:headEnd type="none" w="med" len="med"/>
              <a:tailEnd type="none" w="med" len="med"/>
            </a:ln>
          </p:spPr>
        </p:cxnSp>
        <p:cxnSp>
          <p:nvCxnSpPr>
            <p:cNvPr id="1377" name="Google Shape;1377;p9"/>
            <p:cNvCxnSpPr/>
            <p:nvPr/>
          </p:nvCxnSpPr>
          <p:spPr>
            <a:xfrm>
              <a:off x="1568325" y="4030306"/>
              <a:ext cx="1800" cy="212700"/>
            </a:xfrm>
            <a:prstGeom prst="straightConnector1">
              <a:avLst/>
            </a:prstGeom>
            <a:noFill/>
            <a:ln w="19050" cap="flat" cmpd="sng">
              <a:solidFill>
                <a:schemeClr val="accent2"/>
              </a:solidFill>
              <a:prstDash val="solid"/>
              <a:round/>
              <a:headEnd type="none" w="med" len="med"/>
              <a:tailEnd type="none" w="med" len="med"/>
            </a:ln>
          </p:spPr>
        </p:cxnSp>
      </p:grpSp>
      <p:grpSp>
        <p:nvGrpSpPr>
          <p:cNvPr id="1378" name="Google Shape;1378;p9"/>
          <p:cNvGrpSpPr/>
          <p:nvPr/>
        </p:nvGrpSpPr>
        <p:grpSpPr>
          <a:xfrm>
            <a:off x="-417858" y="-823150"/>
            <a:ext cx="9978772" cy="5996593"/>
            <a:chOff x="-417858" y="-823150"/>
            <a:chExt cx="9978772" cy="5996593"/>
          </a:xfrm>
        </p:grpSpPr>
        <p:grpSp>
          <p:nvGrpSpPr>
            <p:cNvPr id="1379" name="Google Shape;1379;p9"/>
            <p:cNvGrpSpPr/>
            <p:nvPr/>
          </p:nvGrpSpPr>
          <p:grpSpPr>
            <a:xfrm flipH="1">
              <a:off x="7860239" y="-132175"/>
              <a:ext cx="1291188" cy="5305618"/>
              <a:chOff x="1440600" y="197825"/>
              <a:chExt cx="990175" cy="3797050"/>
            </a:xfrm>
          </p:grpSpPr>
          <p:sp>
            <p:nvSpPr>
              <p:cNvPr id="1380" name="Google Shape;1380;p9"/>
              <p:cNvSpPr/>
              <p:nvPr/>
            </p:nvSpPr>
            <p:spPr>
              <a:xfrm>
                <a:off x="1440600" y="197825"/>
                <a:ext cx="990175" cy="1889850"/>
              </a:xfrm>
              <a:custGeom>
                <a:avLst/>
                <a:gdLst/>
                <a:ahLst/>
                <a:cxnLst/>
                <a:rect l="l" t="t" r="r" b="b"/>
                <a:pathLst>
                  <a:path w="39607" h="75594" extrusionOk="0">
                    <a:moveTo>
                      <a:pt x="0" y="1"/>
                    </a:moveTo>
                    <a:lnTo>
                      <a:pt x="0" y="75593"/>
                    </a:lnTo>
                    <a:lnTo>
                      <a:pt x="219" y="75593"/>
                    </a:lnTo>
                    <a:cubicBezTo>
                      <a:pt x="21405" y="75593"/>
                      <a:pt x="38652" y="42074"/>
                      <a:pt x="39606"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9"/>
              <p:cNvSpPr/>
              <p:nvPr/>
            </p:nvSpPr>
            <p:spPr>
              <a:xfrm>
                <a:off x="1440600" y="2105050"/>
                <a:ext cx="590825" cy="1889825"/>
              </a:xfrm>
              <a:custGeom>
                <a:avLst/>
                <a:gdLst/>
                <a:ahLst/>
                <a:cxnLst/>
                <a:rect l="l" t="t" r="r" b="b"/>
                <a:pathLst>
                  <a:path w="23633" h="75593" extrusionOk="0">
                    <a:moveTo>
                      <a:pt x="0" y="0"/>
                    </a:moveTo>
                    <a:lnTo>
                      <a:pt x="0" y="75593"/>
                    </a:lnTo>
                    <a:lnTo>
                      <a:pt x="23633" y="75593"/>
                    </a:lnTo>
                    <a:cubicBezTo>
                      <a:pt x="23056" y="33659"/>
                      <a:pt x="12712" y="239"/>
                      <a:pt x="0"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9"/>
              <p:cNvSpPr/>
              <p:nvPr/>
            </p:nvSpPr>
            <p:spPr>
              <a:xfrm>
                <a:off x="1440600" y="197825"/>
                <a:ext cx="858875" cy="1889850"/>
              </a:xfrm>
              <a:custGeom>
                <a:avLst/>
                <a:gdLst/>
                <a:ahLst/>
                <a:cxnLst/>
                <a:rect l="l" t="t" r="r" b="b"/>
                <a:pathLst>
                  <a:path w="34355" h="75594" extrusionOk="0">
                    <a:moveTo>
                      <a:pt x="0" y="1"/>
                    </a:moveTo>
                    <a:lnTo>
                      <a:pt x="0" y="75593"/>
                    </a:lnTo>
                    <a:lnTo>
                      <a:pt x="179" y="75593"/>
                    </a:lnTo>
                    <a:cubicBezTo>
                      <a:pt x="18560" y="75593"/>
                      <a:pt x="33539" y="42074"/>
                      <a:pt x="343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9"/>
              <p:cNvSpPr/>
              <p:nvPr/>
            </p:nvSpPr>
            <p:spPr>
              <a:xfrm>
                <a:off x="1440600" y="197825"/>
                <a:ext cx="644550" cy="1889850"/>
              </a:xfrm>
              <a:custGeom>
                <a:avLst/>
                <a:gdLst/>
                <a:ahLst/>
                <a:cxnLst/>
                <a:rect l="l" t="t" r="r" b="b"/>
                <a:pathLst>
                  <a:path w="25782" h="75594" extrusionOk="0">
                    <a:moveTo>
                      <a:pt x="0" y="1"/>
                    </a:moveTo>
                    <a:lnTo>
                      <a:pt x="0" y="75593"/>
                    </a:lnTo>
                    <a:lnTo>
                      <a:pt x="139" y="75593"/>
                    </a:lnTo>
                    <a:cubicBezTo>
                      <a:pt x="13905" y="75593"/>
                      <a:pt x="25144" y="42074"/>
                      <a:pt x="25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9"/>
              <p:cNvSpPr/>
              <p:nvPr/>
            </p:nvSpPr>
            <p:spPr>
              <a:xfrm>
                <a:off x="1526125" y="471350"/>
                <a:ext cx="341675" cy="1616325"/>
              </a:xfrm>
              <a:custGeom>
                <a:avLst/>
                <a:gdLst/>
                <a:ahLst/>
                <a:cxnLst/>
                <a:rect l="l" t="t" r="r" b="b"/>
                <a:pathLst>
                  <a:path w="13667" h="64653" extrusionOk="0">
                    <a:moveTo>
                      <a:pt x="5690" y="1"/>
                    </a:moveTo>
                    <a:cubicBezTo>
                      <a:pt x="5690" y="1"/>
                      <a:pt x="8177" y="38215"/>
                      <a:pt x="1" y="64652"/>
                    </a:cubicBezTo>
                    <a:cubicBezTo>
                      <a:pt x="13508" y="46788"/>
                      <a:pt x="13667" y="1"/>
                      <a:pt x="136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9"/>
              <p:cNvSpPr/>
              <p:nvPr/>
            </p:nvSpPr>
            <p:spPr>
              <a:xfrm>
                <a:off x="1440600" y="2105050"/>
                <a:ext cx="512750" cy="1889825"/>
              </a:xfrm>
              <a:custGeom>
                <a:avLst/>
                <a:gdLst/>
                <a:ahLst/>
                <a:cxnLst/>
                <a:rect l="l" t="t" r="r" b="b"/>
                <a:pathLst>
                  <a:path w="20510" h="75593" extrusionOk="0">
                    <a:moveTo>
                      <a:pt x="0" y="0"/>
                    </a:moveTo>
                    <a:lnTo>
                      <a:pt x="0" y="75593"/>
                    </a:lnTo>
                    <a:lnTo>
                      <a:pt x="20509" y="75593"/>
                    </a:lnTo>
                    <a:cubicBezTo>
                      <a:pt x="20012" y="33659"/>
                      <a:pt x="11021" y="239"/>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9"/>
              <p:cNvSpPr/>
              <p:nvPr/>
            </p:nvSpPr>
            <p:spPr>
              <a:xfrm>
                <a:off x="1440600" y="2105050"/>
                <a:ext cx="384450" cy="1889825"/>
              </a:xfrm>
              <a:custGeom>
                <a:avLst/>
                <a:gdLst/>
                <a:ahLst/>
                <a:cxnLst/>
                <a:rect l="l" t="t" r="r" b="b"/>
                <a:pathLst>
                  <a:path w="15378" h="75593" extrusionOk="0">
                    <a:moveTo>
                      <a:pt x="0" y="0"/>
                    </a:moveTo>
                    <a:lnTo>
                      <a:pt x="0" y="75593"/>
                    </a:lnTo>
                    <a:lnTo>
                      <a:pt x="15377" y="75593"/>
                    </a:lnTo>
                    <a:cubicBezTo>
                      <a:pt x="14999" y="33659"/>
                      <a:pt x="8256" y="239"/>
                      <a:pt x="0"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9"/>
              <p:cNvSpPr/>
              <p:nvPr/>
            </p:nvSpPr>
            <p:spPr>
              <a:xfrm>
                <a:off x="1440600" y="2197550"/>
                <a:ext cx="214850" cy="1797325"/>
              </a:xfrm>
              <a:custGeom>
                <a:avLst/>
                <a:gdLst/>
                <a:ahLst/>
                <a:cxnLst/>
                <a:rect l="l" t="t" r="r" b="b"/>
                <a:pathLst>
                  <a:path w="8594" h="71893" extrusionOk="0">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9"/>
              <p:cNvSpPr/>
              <p:nvPr/>
            </p:nvSpPr>
            <p:spPr>
              <a:xfrm>
                <a:off x="1440600" y="2035925"/>
                <a:ext cx="214850" cy="206400"/>
              </a:xfrm>
              <a:custGeom>
                <a:avLst/>
                <a:gdLst/>
                <a:ahLst/>
                <a:cxnLst/>
                <a:rect l="l" t="t" r="r" b="b"/>
                <a:pathLst>
                  <a:path w="8594" h="8256" extrusionOk="0">
                    <a:moveTo>
                      <a:pt x="0" y="0"/>
                    </a:moveTo>
                    <a:lnTo>
                      <a:pt x="0" y="7082"/>
                    </a:lnTo>
                    <a:lnTo>
                      <a:pt x="8594" y="8256"/>
                    </a:lnTo>
                    <a:lnTo>
                      <a:pt x="8594" y="27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9"/>
            <p:cNvGrpSpPr/>
            <p:nvPr/>
          </p:nvGrpSpPr>
          <p:grpSpPr>
            <a:xfrm>
              <a:off x="23" y="-132175"/>
              <a:ext cx="1291188" cy="5305618"/>
              <a:chOff x="1440600" y="197825"/>
              <a:chExt cx="990175" cy="3797050"/>
            </a:xfrm>
          </p:grpSpPr>
          <p:sp>
            <p:nvSpPr>
              <p:cNvPr id="1390" name="Google Shape;1390;p9"/>
              <p:cNvSpPr/>
              <p:nvPr/>
            </p:nvSpPr>
            <p:spPr>
              <a:xfrm>
                <a:off x="1440600" y="197825"/>
                <a:ext cx="990175" cy="1889850"/>
              </a:xfrm>
              <a:custGeom>
                <a:avLst/>
                <a:gdLst/>
                <a:ahLst/>
                <a:cxnLst/>
                <a:rect l="l" t="t" r="r" b="b"/>
                <a:pathLst>
                  <a:path w="39607" h="75594" extrusionOk="0">
                    <a:moveTo>
                      <a:pt x="0" y="1"/>
                    </a:moveTo>
                    <a:lnTo>
                      <a:pt x="0" y="75593"/>
                    </a:lnTo>
                    <a:lnTo>
                      <a:pt x="219" y="75593"/>
                    </a:lnTo>
                    <a:cubicBezTo>
                      <a:pt x="21405" y="75593"/>
                      <a:pt x="38652" y="42074"/>
                      <a:pt x="39606"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9"/>
              <p:cNvSpPr/>
              <p:nvPr/>
            </p:nvSpPr>
            <p:spPr>
              <a:xfrm>
                <a:off x="1440600" y="2105050"/>
                <a:ext cx="590825" cy="1889825"/>
              </a:xfrm>
              <a:custGeom>
                <a:avLst/>
                <a:gdLst/>
                <a:ahLst/>
                <a:cxnLst/>
                <a:rect l="l" t="t" r="r" b="b"/>
                <a:pathLst>
                  <a:path w="23633" h="75593" extrusionOk="0">
                    <a:moveTo>
                      <a:pt x="0" y="0"/>
                    </a:moveTo>
                    <a:lnTo>
                      <a:pt x="0" y="75593"/>
                    </a:lnTo>
                    <a:lnTo>
                      <a:pt x="23633" y="75593"/>
                    </a:lnTo>
                    <a:cubicBezTo>
                      <a:pt x="23056" y="33659"/>
                      <a:pt x="12712" y="239"/>
                      <a:pt x="0" y="0"/>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9"/>
              <p:cNvSpPr/>
              <p:nvPr/>
            </p:nvSpPr>
            <p:spPr>
              <a:xfrm>
                <a:off x="1440600" y="197825"/>
                <a:ext cx="858875" cy="1889850"/>
              </a:xfrm>
              <a:custGeom>
                <a:avLst/>
                <a:gdLst/>
                <a:ahLst/>
                <a:cxnLst/>
                <a:rect l="l" t="t" r="r" b="b"/>
                <a:pathLst>
                  <a:path w="34355" h="75594" extrusionOk="0">
                    <a:moveTo>
                      <a:pt x="0" y="1"/>
                    </a:moveTo>
                    <a:lnTo>
                      <a:pt x="0" y="75593"/>
                    </a:lnTo>
                    <a:lnTo>
                      <a:pt x="179" y="75593"/>
                    </a:lnTo>
                    <a:cubicBezTo>
                      <a:pt x="18560" y="75593"/>
                      <a:pt x="33539" y="42074"/>
                      <a:pt x="343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9"/>
              <p:cNvSpPr/>
              <p:nvPr/>
            </p:nvSpPr>
            <p:spPr>
              <a:xfrm>
                <a:off x="1440600" y="197825"/>
                <a:ext cx="644550" cy="1889850"/>
              </a:xfrm>
              <a:custGeom>
                <a:avLst/>
                <a:gdLst/>
                <a:ahLst/>
                <a:cxnLst/>
                <a:rect l="l" t="t" r="r" b="b"/>
                <a:pathLst>
                  <a:path w="25782" h="75594" extrusionOk="0">
                    <a:moveTo>
                      <a:pt x="0" y="1"/>
                    </a:moveTo>
                    <a:lnTo>
                      <a:pt x="0" y="75593"/>
                    </a:lnTo>
                    <a:lnTo>
                      <a:pt x="139" y="75593"/>
                    </a:lnTo>
                    <a:cubicBezTo>
                      <a:pt x="13905" y="75593"/>
                      <a:pt x="25144" y="42074"/>
                      <a:pt x="25781" y="1"/>
                    </a:cubicBez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9"/>
              <p:cNvSpPr/>
              <p:nvPr/>
            </p:nvSpPr>
            <p:spPr>
              <a:xfrm>
                <a:off x="1526125" y="471350"/>
                <a:ext cx="341675" cy="1616325"/>
              </a:xfrm>
              <a:custGeom>
                <a:avLst/>
                <a:gdLst/>
                <a:ahLst/>
                <a:cxnLst/>
                <a:rect l="l" t="t" r="r" b="b"/>
                <a:pathLst>
                  <a:path w="13667" h="64653" extrusionOk="0">
                    <a:moveTo>
                      <a:pt x="5690" y="1"/>
                    </a:moveTo>
                    <a:cubicBezTo>
                      <a:pt x="5690" y="1"/>
                      <a:pt x="8177" y="38215"/>
                      <a:pt x="1" y="64652"/>
                    </a:cubicBezTo>
                    <a:cubicBezTo>
                      <a:pt x="13508" y="46788"/>
                      <a:pt x="13667" y="1"/>
                      <a:pt x="136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9"/>
              <p:cNvSpPr/>
              <p:nvPr/>
            </p:nvSpPr>
            <p:spPr>
              <a:xfrm>
                <a:off x="1440600" y="2105050"/>
                <a:ext cx="512750" cy="1889825"/>
              </a:xfrm>
              <a:custGeom>
                <a:avLst/>
                <a:gdLst/>
                <a:ahLst/>
                <a:cxnLst/>
                <a:rect l="l" t="t" r="r" b="b"/>
                <a:pathLst>
                  <a:path w="20510" h="75593" extrusionOk="0">
                    <a:moveTo>
                      <a:pt x="0" y="0"/>
                    </a:moveTo>
                    <a:lnTo>
                      <a:pt x="0" y="75593"/>
                    </a:lnTo>
                    <a:lnTo>
                      <a:pt x="20509" y="75593"/>
                    </a:lnTo>
                    <a:cubicBezTo>
                      <a:pt x="20012" y="33659"/>
                      <a:pt x="11021" y="239"/>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9"/>
              <p:cNvSpPr/>
              <p:nvPr/>
            </p:nvSpPr>
            <p:spPr>
              <a:xfrm>
                <a:off x="1440600" y="2105050"/>
                <a:ext cx="384450" cy="1889825"/>
              </a:xfrm>
              <a:custGeom>
                <a:avLst/>
                <a:gdLst/>
                <a:ahLst/>
                <a:cxnLst/>
                <a:rect l="l" t="t" r="r" b="b"/>
                <a:pathLst>
                  <a:path w="15378" h="75593" extrusionOk="0">
                    <a:moveTo>
                      <a:pt x="0" y="0"/>
                    </a:moveTo>
                    <a:lnTo>
                      <a:pt x="0" y="75593"/>
                    </a:lnTo>
                    <a:lnTo>
                      <a:pt x="15377" y="75593"/>
                    </a:lnTo>
                    <a:cubicBezTo>
                      <a:pt x="14999" y="33659"/>
                      <a:pt x="8256" y="23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9"/>
              <p:cNvSpPr/>
              <p:nvPr/>
            </p:nvSpPr>
            <p:spPr>
              <a:xfrm>
                <a:off x="1440600" y="2197550"/>
                <a:ext cx="214850" cy="1797325"/>
              </a:xfrm>
              <a:custGeom>
                <a:avLst/>
                <a:gdLst/>
                <a:ahLst/>
                <a:cxnLst/>
                <a:rect l="l" t="t" r="r" b="b"/>
                <a:pathLst>
                  <a:path w="8594" h="71893" extrusionOk="0">
                    <a:moveTo>
                      <a:pt x="4317" y="0"/>
                    </a:moveTo>
                    <a:lnTo>
                      <a:pt x="0" y="617"/>
                    </a:lnTo>
                    <a:lnTo>
                      <a:pt x="0" y="71893"/>
                    </a:lnTo>
                    <a:lnTo>
                      <a:pt x="8594" y="71893"/>
                    </a:lnTo>
                    <a:cubicBezTo>
                      <a:pt x="8594" y="21902"/>
                      <a:pt x="4317" y="0"/>
                      <a:pt x="43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9"/>
              <p:cNvSpPr/>
              <p:nvPr/>
            </p:nvSpPr>
            <p:spPr>
              <a:xfrm>
                <a:off x="1440600" y="2035925"/>
                <a:ext cx="214850" cy="206400"/>
              </a:xfrm>
              <a:custGeom>
                <a:avLst/>
                <a:gdLst/>
                <a:ahLst/>
                <a:cxnLst/>
                <a:rect l="l" t="t" r="r" b="b"/>
                <a:pathLst>
                  <a:path w="8594" h="8256" extrusionOk="0">
                    <a:moveTo>
                      <a:pt x="0" y="0"/>
                    </a:moveTo>
                    <a:lnTo>
                      <a:pt x="0" y="7082"/>
                    </a:lnTo>
                    <a:lnTo>
                      <a:pt x="8594" y="8256"/>
                    </a:lnTo>
                    <a:lnTo>
                      <a:pt x="8594" y="27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9"/>
            <p:cNvGrpSpPr/>
            <p:nvPr/>
          </p:nvGrpSpPr>
          <p:grpSpPr>
            <a:xfrm>
              <a:off x="-417858" y="-823150"/>
              <a:ext cx="9978772" cy="1382075"/>
              <a:chOff x="193475" y="-693375"/>
              <a:chExt cx="7221575" cy="1382075"/>
            </a:xfrm>
          </p:grpSpPr>
          <p:sp>
            <p:nvSpPr>
              <p:cNvPr id="1400" name="Google Shape;1400;p9"/>
              <p:cNvSpPr/>
              <p:nvPr/>
            </p:nvSpPr>
            <p:spPr>
              <a:xfrm>
                <a:off x="363575" y="384325"/>
                <a:ext cx="6883875" cy="304375"/>
              </a:xfrm>
              <a:custGeom>
                <a:avLst/>
                <a:gdLst/>
                <a:ahLst/>
                <a:cxnLst/>
                <a:rect l="l" t="t" r="r" b="b"/>
                <a:pathLst>
                  <a:path w="275355" h="12175" extrusionOk="0">
                    <a:moveTo>
                      <a:pt x="0" y="0"/>
                    </a:moveTo>
                    <a:lnTo>
                      <a:pt x="0" y="9390"/>
                    </a:lnTo>
                    <a:lnTo>
                      <a:pt x="0" y="10782"/>
                    </a:lnTo>
                    <a:lnTo>
                      <a:pt x="14522" y="10782"/>
                    </a:lnTo>
                    <a:lnTo>
                      <a:pt x="14522" y="9370"/>
                    </a:lnTo>
                    <a:lnTo>
                      <a:pt x="16869" y="9370"/>
                    </a:lnTo>
                    <a:lnTo>
                      <a:pt x="16869" y="12175"/>
                    </a:lnTo>
                    <a:lnTo>
                      <a:pt x="30913" y="12175"/>
                    </a:lnTo>
                    <a:lnTo>
                      <a:pt x="30913" y="9370"/>
                    </a:lnTo>
                    <a:lnTo>
                      <a:pt x="33261" y="9370"/>
                    </a:lnTo>
                    <a:lnTo>
                      <a:pt x="33261" y="10782"/>
                    </a:lnTo>
                    <a:lnTo>
                      <a:pt x="47782" y="10782"/>
                    </a:lnTo>
                    <a:lnTo>
                      <a:pt x="47782" y="9370"/>
                    </a:lnTo>
                    <a:lnTo>
                      <a:pt x="50110" y="9370"/>
                    </a:lnTo>
                    <a:lnTo>
                      <a:pt x="50110" y="12175"/>
                    </a:lnTo>
                    <a:lnTo>
                      <a:pt x="64632" y="12175"/>
                    </a:lnTo>
                    <a:lnTo>
                      <a:pt x="64632" y="9370"/>
                    </a:lnTo>
                    <a:lnTo>
                      <a:pt x="66979" y="9370"/>
                    </a:lnTo>
                    <a:lnTo>
                      <a:pt x="66979" y="10782"/>
                    </a:lnTo>
                    <a:lnTo>
                      <a:pt x="81023" y="10782"/>
                    </a:lnTo>
                    <a:lnTo>
                      <a:pt x="81023" y="9370"/>
                    </a:lnTo>
                    <a:lnTo>
                      <a:pt x="83370" y="9370"/>
                    </a:lnTo>
                    <a:lnTo>
                      <a:pt x="83370" y="12175"/>
                    </a:lnTo>
                    <a:lnTo>
                      <a:pt x="97892" y="12175"/>
                    </a:lnTo>
                    <a:lnTo>
                      <a:pt x="97892" y="9370"/>
                    </a:lnTo>
                    <a:lnTo>
                      <a:pt x="101174" y="9370"/>
                    </a:lnTo>
                    <a:lnTo>
                      <a:pt x="101174" y="10782"/>
                    </a:lnTo>
                    <a:lnTo>
                      <a:pt x="115656" y="10782"/>
                    </a:lnTo>
                    <a:lnTo>
                      <a:pt x="115656" y="9370"/>
                    </a:lnTo>
                    <a:lnTo>
                      <a:pt x="118481" y="9370"/>
                    </a:lnTo>
                    <a:lnTo>
                      <a:pt x="118481" y="12175"/>
                    </a:lnTo>
                    <a:lnTo>
                      <a:pt x="133460" y="12175"/>
                    </a:lnTo>
                    <a:lnTo>
                      <a:pt x="133460" y="9370"/>
                    </a:lnTo>
                    <a:lnTo>
                      <a:pt x="136285" y="9370"/>
                    </a:lnTo>
                    <a:lnTo>
                      <a:pt x="136285" y="10782"/>
                    </a:lnTo>
                    <a:lnTo>
                      <a:pt x="151722" y="10782"/>
                    </a:lnTo>
                    <a:lnTo>
                      <a:pt x="151722" y="9370"/>
                    </a:lnTo>
                    <a:lnTo>
                      <a:pt x="154527" y="9370"/>
                    </a:lnTo>
                    <a:lnTo>
                      <a:pt x="154527" y="12175"/>
                    </a:lnTo>
                    <a:lnTo>
                      <a:pt x="169048" y="12175"/>
                    </a:lnTo>
                    <a:lnTo>
                      <a:pt x="169048" y="9370"/>
                    </a:lnTo>
                    <a:lnTo>
                      <a:pt x="172331" y="9370"/>
                    </a:lnTo>
                    <a:lnTo>
                      <a:pt x="172331" y="10782"/>
                    </a:lnTo>
                    <a:lnTo>
                      <a:pt x="186852" y="10782"/>
                    </a:lnTo>
                    <a:lnTo>
                      <a:pt x="186852" y="9370"/>
                    </a:lnTo>
                    <a:lnTo>
                      <a:pt x="190115" y="9370"/>
                    </a:lnTo>
                    <a:lnTo>
                      <a:pt x="190115" y="12175"/>
                    </a:lnTo>
                    <a:lnTo>
                      <a:pt x="204636" y="12175"/>
                    </a:lnTo>
                    <a:lnTo>
                      <a:pt x="204636" y="9370"/>
                    </a:lnTo>
                    <a:lnTo>
                      <a:pt x="207441" y="9370"/>
                    </a:lnTo>
                    <a:lnTo>
                      <a:pt x="207441" y="12175"/>
                    </a:lnTo>
                    <a:lnTo>
                      <a:pt x="222440" y="12175"/>
                    </a:lnTo>
                    <a:lnTo>
                      <a:pt x="222440" y="9370"/>
                    </a:lnTo>
                    <a:lnTo>
                      <a:pt x="225722" y="9370"/>
                    </a:lnTo>
                    <a:lnTo>
                      <a:pt x="225722" y="10782"/>
                    </a:lnTo>
                    <a:lnTo>
                      <a:pt x="240224" y="10782"/>
                    </a:lnTo>
                    <a:lnTo>
                      <a:pt x="240224" y="9370"/>
                    </a:lnTo>
                    <a:lnTo>
                      <a:pt x="243507" y="9370"/>
                    </a:lnTo>
                    <a:lnTo>
                      <a:pt x="243507" y="12175"/>
                    </a:lnTo>
                    <a:lnTo>
                      <a:pt x="257551" y="12175"/>
                    </a:lnTo>
                    <a:lnTo>
                      <a:pt x="257551" y="9370"/>
                    </a:lnTo>
                    <a:lnTo>
                      <a:pt x="260833" y="9370"/>
                    </a:lnTo>
                    <a:lnTo>
                      <a:pt x="260833" y="10782"/>
                    </a:lnTo>
                    <a:lnTo>
                      <a:pt x="275355" y="10782"/>
                    </a:lnTo>
                    <a:lnTo>
                      <a:pt x="2753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9"/>
              <p:cNvSpPr/>
              <p:nvPr/>
            </p:nvSpPr>
            <p:spPr>
              <a:xfrm>
                <a:off x="363575" y="-634175"/>
                <a:ext cx="6695900" cy="1158775"/>
              </a:xfrm>
              <a:custGeom>
                <a:avLst/>
                <a:gdLst/>
                <a:ahLst/>
                <a:cxnLst/>
                <a:rect l="l" t="t" r="r" b="b"/>
                <a:pathLst>
                  <a:path w="267836" h="46351" extrusionOk="0">
                    <a:moveTo>
                      <a:pt x="0" y="0"/>
                    </a:moveTo>
                    <a:lnTo>
                      <a:pt x="0" y="46350"/>
                    </a:lnTo>
                    <a:lnTo>
                      <a:pt x="267835" y="46350"/>
                    </a:lnTo>
                    <a:lnTo>
                      <a:pt x="267835"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9"/>
              <p:cNvSpPr/>
              <p:nvPr/>
            </p:nvSpPr>
            <p:spPr>
              <a:xfrm>
                <a:off x="363575" y="-634175"/>
                <a:ext cx="363050" cy="1194575"/>
              </a:xfrm>
              <a:custGeom>
                <a:avLst/>
                <a:gdLst/>
                <a:ahLst/>
                <a:cxnLst/>
                <a:rect l="l" t="t" r="r" b="b"/>
                <a:pathLst>
                  <a:path w="14522" h="47783" extrusionOk="0">
                    <a:moveTo>
                      <a:pt x="0" y="0"/>
                    </a:moveTo>
                    <a:lnTo>
                      <a:pt x="0" y="47782"/>
                    </a:lnTo>
                    <a:lnTo>
                      <a:pt x="14522" y="47782"/>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9"/>
              <p:cNvSpPr/>
              <p:nvPr/>
            </p:nvSpPr>
            <p:spPr>
              <a:xfrm>
                <a:off x="434175" y="-634175"/>
                <a:ext cx="210900" cy="1194575"/>
              </a:xfrm>
              <a:custGeom>
                <a:avLst/>
                <a:gdLst/>
                <a:ahLst/>
                <a:cxnLst/>
                <a:rect l="l" t="t" r="r" b="b"/>
                <a:pathLst>
                  <a:path w="8436" h="47783" extrusionOk="0">
                    <a:moveTo>
                      <a:pt x="1" y="0"/>
                    </a:moveTo>
                    <a:lnTo>
                      <a:pt x="1" y="47782"/>
                    </a:lnTo>
                    <a:lnTo>
                      <a:pt x="8435" y="47782"/>
                    </a:lnTo>
                    <a:lnTo>
                      <a:pt x="8435"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9"/>
              <p:cNvSpPr/>
              <p:nvPr/>
            </p:nvSpPr>
            <p:spPr>
              <a:xfrm>
                <a:off x="785300" y="-634175"/>
                <a:ext cx="351125" cy="1228900"/>
              </a:xfrm>
              <a:custGeom>
                <a:avLst/>
                <a:gdLst/>
                <a:ahLst/>
                <a:cxnLst/>
                <a:rect l="l" t="t" r="r" b="b"/>
                <a:pathLst>
                  <a:path w="14045" h="49156" extrusionOk="0">
                    <a:moveTo>
                      <a:pt x="0" y="0"/>
                    </a:moveTo>
                    <a:lnTo>
                      <a:pt x="0" y="49155"/>
                    </a:lnTo>
                    <a:lnTo>
                      <a:pt x="14044" y="49155"/>
                    </a:lnTo>
                    <a:lnTo>
                      <a:pt x="14044"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9"/>
              <p:cNvSpPr/>
              <p:nvPr/>
            </p:nvSpPr>
            <p:spPr>
              <a:xfrm>
                <a:off x="867350" y="-634175"/>
                <a:ext cx="187025" cy="1228900"/>
              </a:xfrm>
              <a:custGeom>
                <a:avLst/>
                <a:gdLst/>
                <a:ahLst/>
                <a:cxnLst/>
                <a:rect l="l" t="t" r="r" b="b"/>
                <a:pathLst>
                  <a:path w="7481" h="49156" extrusionOk="0">
                    <a:moveTo>
                      <a:pt x="0" y="0"/>
                    </a:moveTo>
                    <a:lnTo>
                      <a:pt x="0" y="49155"/>
                    </a:lnTo>
                    <a:lnTo>
                      <a:pt x="7480" y="49155"/>
                    </a:lnTo>
                    <a:lnTo>
                      <a:pt x="7480"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9"/>
              <p:cNvSpPr/>
              <p:nvPr/>
            </p:nvSpPr>
            <p:spPr>
              <a:xfrm>
                <a:off x="1195075" y="-634175"/>
                <a:ext cx="363075" cy="1194575"/>
              </a:xfrm>
              <a:custGeom>
                <a:avLst/>
                <a:gdLst/>
                <a:ahLst/>
                <a:cxnLst/>
                <a:rect l="l" t="t" r="r" b="b"/>
                <a:pathLst>
                  <a:path w="14523" h="47783" extrusionOk="0">
                    <a:moveTo>
                      <a:pt x="1" y="0"/>
                    </a:moveTo>
                    <a:lnTo>
                      <a:pt x="1" y="47782"/>
                    </a:lnTo>
                    <a:lnTo>
                      <a:pt x="14522" y="47782"/>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9"/>
              <p:cNvSpPr/>
              <p:nvPr/>
            </p:nvSpPr>
            <p:spPr>
              <a:xfrm>
                <a:off x="1277150" y="-634175"/>
                <a:ext cx="198950" cy="1194575"/>
              </a:xfrm>
              <a:custGeom>
                <a:avLst/>
                <a:gdLst/>
                <a:ahLst/>
                <a:cxnLst/>
                <a:rect l="l" t="t" r="r" b="b"/>
                <a:pathLst>
                  <a:path w="7958" h="47783" extrusionOk="0">
                    <a:moveTo>
                      <a:pt x="0" y="0"/>
                    </a:moveTo>
                    <a:lnTo>
                      <a:pt x="0" y="47782"/>
                    </a:lnTo>
                    <a:lnTo>
                      <a:pt x="7957" y="47782"/>
                    </a:lnTo>
                    <a:lnTo>
                      <a:pt x="7957"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9"/>
              <p:cNvSpPr/>
              <p:nvPr/>
            </p:nvSpPr>
            <p:spPr>
              <a:xfrm>
                <a:off x="1616300" y="-634175"/>
                <a:ext cx="363075" cy="1228900"/>
              </a:xfrm>
              <a:custGeom>
                <a:avLst/>
                <a:gdLst/>
                <a:ahLst/>
                <a:cxnLst/>
                <a:rect l="l" t="t" r="r" b="b"/>
                <a:pathLst>
                  <a:path w="14523" h="49156" extrusionOk="0">
                    <a:moveTo>
                      <a:pt x="1" y="0"/>
                    </a:moveTo>
                    <a:lnTo>
                      <a:pt x="1" y="49155"/>
                    </a:lnTo>
                    <a:lnTo>
                      <a:pt x="14523" y="49155"/>
                    </a:lnTo>
                    <a:lnTo>
                      <a:pt x="14523"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9"/>
              <p:cNvSpPr/>
              <p:nvPr/>
            </p:nvSpPr>
            <p:spPr>
              <a:xfrm>
                <a:off x="1698375" y="-634175"/>
                <a:ext cx="210875" cy="1228900"/>
              </a:xfrm>
              <a:custGeom>
                <a:avLst/>
                <a:gdLst/>
                <a:ahLst/>
                <a:cxnLst/>
                <a:rect l="l" t="t" r="r" b="b"/>
                <a:pathLst>
                  <a:path w="8435" h="49156" extrusionOk="0">
                    <a:moveTo>
                      <a:pt x="0" y="0"/>
                    </a:moveTo>
                    <a:lnTo>
                      <a:pt x="0" y="49155"/>
                    </a:lnTo>
                    <a:lnTo>
                      <a:pt x="8435" y="49155"/>
                    </a:lnTo>
                    <a:lnTo>
                      <a:pt x="8435"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9"/>
              <p:cNvSpPr/>
              <p:nvPr/>
            </p:nvSpPr>
            <p:spPr>
              <a:xfrm>
                <a:off x="2038025" y="-634175"/>
                <a:ext cx="351150" cy="1194575"/>
              </a:xfrm>
              <a:custGeom>
                <a:avLst/>
                <a:gdLst/>
                <a:ahLst/>
                <a:cxnLst/>
                <a:rect l="l" t="t" r="r" b="b"/>
                <a:pathLst>
                  <a:path w="14046" h="47783" extrusionOk="0">
                    <a:moveTo>
                      <a:pt x="1" y="0"/>
                    </a:moveTo>
                    <a:lnTo>
                      <a:pt x="1" y="47782"/>
                    </a:lnTo>
                    <a:lnTo>
                      <a:pt x="14045" y="47782"/>
                    </a:lnTo>
                    <a:lnTo>
                      <a:pt x="14045"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9"/>
              <p:cNvSpPr/>
              <p:nvPr/>
            </p:nvSpPr>
            <p:spPr>
              <a:xfrm>
                <a:off x="2108150" y="-634175"/>
                <a:ext cx="198950" cy="1194575"/>
              </a:xfrm>
              <a:custGeom>
                <a:avLst/>
                <a:gdLst/>
                <a:ahLst/>
                <a:cxnLst/>
                <a:rect l="l" t="t" r="r" b="b"/>
                <a:pathLst>
                  <a:path w="7958" h="47783" extrusionOk="0">
                    <a:moveTo>
                      <a:pt x="1" y="0"/>
                    </a:moveTo>
                    <a:lnTo>
                      <a:pt x="1" y="47782"/>
                    </a:lnTo>
                    <a:lnTo>
                      <a:pt x="7958" y="47782"/>
                    </a:lnTo>
                    <a:lnTo>
                      <a:pt x="7958"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9"/>
              <p:cNvSpPr/>
              <p:nvPr/>
            </p:nvSpPr>
            <p:spPr>
              <a:xfrm>
                <a:off x="2447825" y="-634175"/>
                <a:ext cx="363075" cy="1228900"/>
              </a:xfrm>
              <a:custGeom>
                <a:avLst/>
                <a:gdLst/>
                <a:ahLst/>
                <a:cxnLst/>
                <a:rect l="l" t="t" r="r" b="b"/>
                <a:pathLst>
                  <a:path w="14523" h="49156" extrusionOk="0">
                    <a:moveTo>
                      <a:pt x="0" y="0"/>
                    </a:moveTo>
                    <a:lnTo>
                      <a:pt x="0" y="49155"/>
                    </a:lnTo>
                    <a:lnTo>
                      <a:pt x="14522" y="49155"/>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9"/>
              <p:cNvSpPr/>
              <p:nvPr/>
            </p:nvSpPr>
            <p:spPr>
              <a:xfrm>
                <a:off x="2529375" y="-634175"/>
                <a:ext cx="198950" cy="1228900"/>
              </a:xfrm>
              <a:custGeom>
                <a:avLst/>
                <a:gdLst/>
                <a:ahLst/>
                <a:cxnLst/>
                <a:rect l="l" t="t" r="r" b="b"/>
                <a:pathLst>
                  <a:path w="7958" h="49156" extrusionOk="0">
                    <a:moveTo>
                      <a:pt x="1" y="0"/>
                    </a:moveTo>
                    <a:lnTo>
                      <a:pt x="1" y="49155"/>
                    </a:lnTo>
                    <a:lnTo>
                      <a:pt x="7958" y="49155"/>
                    </a:lnTo>
                    <a:lnTo>
                      <a:pt x="7958"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9"/>
              <p:cNvSpPr/>
              <p:nvPr/>
            </p:nvSpPr>
            <p:spPr>
              <a:xfrm>
                <a:off x="2892925" y="-634175"/>
                <a:ext cx="363075" cy="1194575"/>
              </a:xfrm>
              <a:custGeom>
                <a:avLst/>
                <a:gdLst/>
                <a:ahLst/>
                <a:cxnLst/>
                <a:rect l="l" t="t" r="r" b="b"/>
                <a:pathLst>
                  <a:path w="14523" h="47783" extrusionOk="0">
                    <a:moveTo>
                      <a:pt x="0" y="0"/>
                    </a:moveTo>
                    <a:lnTo>
                      <a:pt x="0" y="47782"/>
                    </a:lnTo>
                    <a:lnTo>
                      <a:pt x="14522" y="47782"/>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9"/>
              <p:cNvSpPr/>
              <p:nvPr/>
            </p:nvSpPr>
            <p:spPr>
              <a:xfrm>
                <a:off x="2973975" y="-634175"/>
                <a:ext cx="210900" cy="1194575"/>
              </a:xfrm>
              <a:custGeom>
                <a:avLst/>
                <a:gdLst/>
                <a:ahLst/>
                <a:cxnLst/>
                <a:rect l="l" t="t" r="r" b="b"/>
                <a:pathLst>
                  <a:path w="8436" h="47783" extrusionOk="0">
                    <a:moveTo>
                      <a:pt x="1" y="0"/>
                    </a:moveTo>
                    <a:lnTo>
                      <a:pt x="1" y="47782"/>
                    </a:lnTo>
                    <a:lnTo>
                      <a:pt x="8435" y="47782"/>
                    </a:lnTo>
                    <a:lnTo>
                      <a:pt x="8435"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9"/>
              <p:cNvSpPr/>
              <p:nvPr/>
            </p:nvSpPr>
            <p:spPr>
              <a:xfrm>
                <a:off x="3325600" y="-634175"/>
                <a:ext cx="374500" cy="1228900"/>
              </a:xfrm>
              <a:custGeom>
                <a:avLst/>
                <a:gdLst/>
                <a:ahLst/>
                <a:cxnLst/>
                <a:rect l="l" t="t" r="r" b="b"/>
                <a:pathLst>
                  <a:path w="14980" h="49156" extrusionOk="0">
                    <a:moveTo>
                      <a:pt x="0" y="0"/>
                    </a:moveTo>
                    <a:lnTo>
                      <a:pt x="0" y="49155"/>
                    </a:lnTo>
                    <a:lnTo>
                      <a:pt x="14979" y="49155"/>
                    </a:lnTo>
                    <a:lnTo>
                      <a:pt x="14979"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9"/>
              <p:cNvSpPr/>
              <p:nvPr/>
            </p:nvSpPr>
            <p:spPr>
              <a:xfrm>
                <a:off x="3407650" y="-634175"/>
                <a:ext cx="210375" cy="1228900"/>
              </a:xfrm>
              <a:custGeom>
                <a:avLst/>
                <a:gdLst/>
                <a:ahLst/>
                <a:cxnLst/>
                <a:rect l="l" t="t" r="r" b="b"/>
                <a:pathLst>
                  <a:path w="8415" h="49156" extrusionOk="0">
                    <a:moveTo>
                      <a:pt x="0" y="0"/>
                    </a:moveTo>
                    <a:lnTo>
                      <a:pt x="0" y="49155"/>
                    </a:lnTo>
                    <a:lnTo>
                      <a:pt x="8415" y="49155"/>
                    </a:lnTo>
                    <a:lnTo>
                      <a:pt x="8415"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9"/>
              <p:cNvSpPr/>
              <p:nvPr/>
            </p:nvSpPr>
            <p:spPr>
              <a:xfrm>
                <a:off x="3770675" y="-634175"/>
                <a:ext cx="385950" cy="1194575"/>
              </a:xfrm>
              <a:custGeom>
                <a:avLst/>
                <a:gdLst/>
                <a:ahLst/>
                <a:cxnLst/>
                <a:rect l="l" t="t" r="r" b="b"/>
                <a:pathLst>
                  <a:path w="15438" h="47783" extrusionOk="0">
                    <a:moveTo>
                      <a:pt x="1" y="0"/>
                    </a:moveTo>
                    <a:lnTo>
                      <a:pt x="1" y="47782"/>
                    </a:lnTo>
                    <a:lnTo>
                      <a:pt x="15438" y="47782"/>
                    </a:lnTo>
                    <a:lnTo>
                      <a:pt x="15438"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9"/>
              <p:cNvSpPr/>
              <p:nvPr/>
            </p:nvSpPr>
            <p:spPr>
              <a:xfrm>
                <a:off x="3864175" y="-634175"/>
                <a:ext cx="198950" cy="1194575"/>
              </a:xfrm>
              <a:custGeom>
                <a:avLst/>
                <a:gdLst/>
                <a:ahLst/>
                <a:cxnLst/>
                <a:rect l="l" t="t" r="r" b="b"/>
                <a:pathLst>
                  <a:path w="7958" h="47783" extrusionOk="0">
                    <a:moveTo>
                      <a:pt x="1" y="0"/>
                    </a:moveTo>
                    <a:lnTo>
                      <a:pt x="1" y="47782"/>
                    </a:lnTo>
                    <a:lnTo>
                      <a:pt x="7958" y="47782"/>
                    </a:lnTo>
                    <a:lnTo>
                      <a:pt x="7958"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9"/>
              <p:cNvSpPr/>
              <p:nvPr/>
            </p:nvSpPr>
            <p:spPr>
              <a:xfrm>
                <a:off x="4226725" y="-634175"/>
                <a:ext cx="363075" cy="1228900"/>
              </a:xfrm>
              <a:custGeom>
                <a:avLst/>
                <a:gdLst/>
                <a:ahLst/>
                <a:cxnLst/>
                <a:rect l="l" t="t" r="r" b="b"/>
                <a:pathLst>
                  <a:path w="14523" h="49156" extrusionOk="0">
                    <a:moveTo>
                      <a:pt x="1" y="0"/>
                    </a:moveTo>
                    <a:lnTo>
                      <a:pt x="1" y="49155"/>
                    </a:lnTo>
                    <a:lnTo>
                      <a:pt x="14522" y="49155"/>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9"/>
              <p:cNvSpPr/>
              <p:nvPr/>
            </p:nvSpPr>
            <p:spPr>
              <a:xfrm>
                <a:off x="4308775" y="-634175"/>
                <a:ext cx="187025" cy="1228900"/>
              </a:xfrm>
              <a:custGeom>
                <a:avLst/>
                <a:gdLst/>
                <a:ahLst/>
                <a:cxnLst/>
                <a:rect l="l" t="t" r="r" b="b"/>
                <a:pathLst>
                  <a:path w="7481" h="49156" extrusionOk="0">
                    <a:moveTo>
                      <a:pt x="1" y="0"/>
                    </a:moveTo>
                    <a:lnTo>
                      <a:pt x="1" y="49155"/>
                    </a:lnTo>
                    <a:lnTo>
                      <a:pt x="7481" y="49155"/>
                    </a:lnTo>
                    <a:lnTo>
                      <a:pt x="7481"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9"/>
              <p:cNvSpPr/>
              <p:nvPr/>
            </p:nvSpPr>
            <p:spPr>
              <a:xfrm>
                <a:off x="4671825" y="-634175"/>
                <a:ext cx="363075" cy="1194575"/>
              </a:xfrm>
              <a:custGeom>
                <a:avLst/>
                <a:gdLst/>
                <a:ahLst/>
                <a:cxnLst/>
                <a:rect l="l" t="t" r="r" b="b"/>
                <a:pathLst>
                  <a:path w="14523" h="47783" extrusionOk="0">
                    <a:moveTo>
                      <a:pt x="1" y="0"/>
                    </a:moveTo>
                    <a:lnTo>
                      <a:pt x="1" y="47782"/>
                    </a:lnTo>
                    <a:lnTo>
                      <a:pt x="14522" y="47782"/>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9"/>
              <p:cNvSpPr/>
              <p:nvPr/>
            </p:nvSpPr>
            <p:spPr>
              <a:xfrm>
                <a:off x="4741950" y="-634175"/>
                <a:ext cx="210875" cy="1194575"/>
              </a:xfrm>
              <a:custGeom>
                <a:avLst/>
                <a:gdLst/>
                <a:ahLst/>
                <a:cxnLst/>
                <a:rect l="l" t="t" r="r" b="b"/>
                <a:pathLst>
                  <a:path w="8435" h="47783" extrusionOk="0">
                    <a:moveTo>
                      <a:pt x="0" y="0"/>
                    </a:moveTo>
                    <a:lnTo>
                      <a:pt x="0" y="47782"/>
                    </a:lnTo>
                    <a:lnTo>
                      <a:pt x="8435" y="47782"/>
                    </a:lnTo>
                    <a:lnTo>
                      <a:pt x="8435"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9"/>
              <p:cNvSpPr/>
              <p:nvPr/>
            </p:nvSpPr>
            <p:spPr>
              <a:xfrm>
                <a:off x="5116425" y="-634175"/>
                <a:ext cx="363075" cy="1228900"/>
              </a:xfrm>
              <a:custGeom>
                <a:avLst/>
                <a:gdLst/>
                <a:ahLst/>
                <a:cxnLst/>
                <a:rect l="l" t="t" r="r" b="b"/>
                <a:pathLst>
                  <a:path w="14523" h="49156" extrusionOk="0">
                    <a:moveTo>
                      <a:pt x="1" y="0"/>
                    </a:moveTo>
                    <a:lnTo>
                      <a:pt x="1" y="49155"/>
                    </a:lnTo>
                    <a:lnTo>
                      <a:pt x="14522" y="49155"/>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9"/>
              <p:cNvSpPr/>
              <p:nvPr/>
            </p:nvSpPr>
            <p:spPr>
              <a:xfrm>
                <a:off x="5198475" y="-634175"/>
                <a:ext cx="198950" cy="1228900"/>
              </a:xfrm>
              <a:custGeom>
                <a:avLst/>
                <a:gdLst/>
                <a:ahLst/>
                <a:cxnLst/>
                <a:rect l="l" t="t" r="r" b="b"/>
                <a:pathLst>
                  <a:path w="7958" h="49156" extrusionOk="0">
                    <a:moveTo>
                      <a:pt x="1" y="0"/>
                    </a:moveTo>
                    <a:lnTo>
                      <a:pt x="1" y="49155"/>
                    </a:lnTo>
                    <a:lnTo>
                      <a:pt x="7958" y="49155"/>
                    </a:lnTo>
                    <a:lnTo>
                      <a:pt x="7958"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9"/>
              <p:cNvSpPr/>
              <p:nvPr/>
            </p:nvSpPr>
            <p:spPr>
              <a:xfrm>
                <a:off x="5549600" y="-634175"/>
                <a:ext cx="375000" cy="1228900"/>
              </a:xfrm>
              <a:custGeom>
                <a:avLst/>
                <a:gdLst/>
                <a:ahLst/>
                <a:cxnLst/>
                <a:rect l="l" t="t" r="r" b="b"/>
                <a:pathLst>
                  <a:path w="15000" h="49156" extrusionOk="0">
                    <a:moveTo>
                      <a:pt x="0" y="0"/>
                    </a:moveTo>
                    <a:lnTo>
                      <a:pt x="0" y="49155"/>
                    </a:lnTo>
                    <a:lnTo>
                      <a:pt x="14999" y="49155"/>
                    </a:lnTo>
                    <a:lnTo>
                      <a:pt x="14999"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9"/>
              <p:cNvSpPr/>
              <p:nvPr/>
            </p:nvSpPr>
            <p:spPr>
              <a:xfrm>
                <a:off x="5631650" y="-634175"/>
                <a:ext cx="198950" cy="1228900"/>
              </a:xfrm>
              <a:custGeom>
                <a:avLst/>
                <a:gdLst/>
                <a:ahLst/>
                <a:cxnLst/>
                <a:rect l="l" t="t" r="r" b="b"/>
                <a:pathLst>
                  <a:path w="7958" h="49156" extrusionOk="0">
                    <a:moveTo>
                      <a:pt x="0" y="0"/>
                    </a:moveTo>
                    <a:lnTo>
                      <a:pt x="0" y="49155"/>
                    </a:lnTo>
                    <a:lnTo>
                      <a:pt x="7957" y="49155"/>
                    </a:lnTo>
                    <a:lnTo>
                      <a:pt x="7957"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9"/>
              <p:cNvSpPr/>
              <p:nvPr/>
            </p:nvSpPr>
            <p:spPr>
              <a:xfrm>
                <a:off x="6006625" y="-634175"/>
                <a:ext cx="363075" cy="1194575"/>
              </a:xfrm>
              <a:custGeom>
                <a:avLst/>
                <a:gdLst/>
                <a:ahLst/>
                <a:cxnLst/>
                <a:rect l="l" t="t" r="r" b="b"/>
                <a:pathLst>
                  <a:path w="14523" h="47783" extrusionOk="0">
                    <a:moveTo>
                      <a:pt x="0" y="0"/>
                    </a:moveTo>
                    <a:lnTo>
                      <a:pt x="0" y="47782"/>
                    </a:lnTo>
                    <a:lnTo>
                      <a:pt x="14522" y="47782"/>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9"/>
              <p:cNvSpPr/>
              <p:nvPr/>
            </p:nvSpPr>
            <p:spPr>
              <a:xfrm>
                <a:off x="6076750" y="-634175"/>
                <a:ext cx="210875" cy="1194575"/>
              </a:xfrm>
              <a:custGeom>
                <a:avLst/>
                <a:gdLst/>
                <a:ahLst/>
                <a:cxnLst/>
                <a:rect l="l" t="t" r="r" b="b"/>
                <a:pathLst>
                  <a:path w="8435" h="47783" extrusionOk="0">
                    <a:moveTo>
                      <a:pt x="0" y="0"/>
                    </a:moveTo>
                    <a:lnTo>
                      <a:pt x="0" y="47782"/>
                    </a:lnTo>
                    <a:lnTo>
                      <a:pt x="8435" y="47782"/>
                    </a:lnTo>
                    <a:lnTo>
                      <a:pt x="8435"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9"/>
              <p:cNvSpPr/>
              <p:nvPr/>
            </p:nvSpPr>
            <p:spPr>
              <a:xfrm>
                <a:off x="6451225" y="-634175"/>
                <a:ext cx="351125" cy="1228900"/>
              </a:xfrm>
              <a:custGeom>
                <a:avLst/>
                <a:gdLst/>
                <a:ahLst/>
                <a:cxnLst/>
                <a:rect l="l" t="t" r="r" b="b"/>
                <a:pathLst>
                  <a:path w="14045" h="49156" extrusionOk="0">
                    <a:moveTo>
                      <a:pt x="1" y="0"/>
                    </a:moveTo>
                    <a:lnTo>
                      <a:pt x="1" y="49155"/>
                    </a:lnTo>
                    <a:lnTo>
                      <a:pt x="14045" y="49155"/>
                    </a:lnTo>
                    <a:lnTo>
                      <a:pt x="14045"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9"/>
              <p:cNvSpPr/>
              <p:nvPr/>
            </p:nvSpPr>
            <p:spPr>
              <a:xfrm>
                <a:off x="6532775" y="-634175"/>
                <a:ext cx="187525" cy="1228900"/>
              </a:xfrm>
              <a:custGeom>
                <a:avLst/>
                <a:gdLst/>
                <a:ahLst/>
                <a:cxnLst/>
                <a:rect l="l" t="t" r="r" b="b"/>
                <a:pathLst>
                  <a:path w="7501" h="49156" extrusionOk="0">
                    <a:moveTo>
                      <a:pt x="1" y="0"/>
                    </a:moveTo>
                    <a:lnTo>
                      <a:pt x="1" y="49155"/>
                    </a:lnTo>
                    <a:lnTo>
                      <a:pt x="7501" y="49155"/>
                    </a:lnTo>
                    <a:lnTo>
                      <a:pt x="7501"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9"/>
              <p:cNvSpPr/>
              <p:nvPr/>
            </p:nvSpPr>
            <p:spPr>
              <a:xfrm>
                <a:off x="6884400" y="-634175"/>
                <a:ext cx="363050" cy="1194575"/>
              </a:xfrm>
              <a:custGeom>
                <a:avLst/>
                <a:gdLst/>
                <a:ahLst/>
                <a:cxnLst/>
                <a:rect l="l" t="t" r="r" b="b"/>
                <a:pathLst>
                  <a:path w="14522" h="47783" extrusionOk="0">
                    <a:moveTo>
                      <a:pt x="0" y="0"/>
                    </a:moveTo>
                    <a:lnTo>
                      <a:pt x="0" y="47782"/>
                    </a:lnTo>
                    <a:lnTo>
                      <a:pt x="14522" y="47782"/>
                    </a:lnTo>
                    <a:lnTo>
                      <a:pt x="14522" y="0"/>
                    </a:lnTo>
                    <a:close/>
                  </a:path>
                </a:pathLst>
              </a:custGeom>
              <a:solidFill>
                <a:srgbClr val="8019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9"/>
              <p:cNvSpPr/>
              <p:nvPr/>
            </p:nvSpPr>
            <p:spPr>
              <a:xfrm>
                <a:off x="6978375" y="-634175"/>
                <a:ext cx="198950" cy="1194575"/>
              </a:xfrm>
              <a:custGeom>
                <a:avLst/>
                <a:gdLst/>
                <a:ahLst/>
                <a:cxnLst/>
                <a:rect l="l" t="t" r="r" b="b"/>
                <a:pathLst>
                  <a:path w="7958" h="47783" extrusionOk="0">
                    <a:moveTo>
                      <a:pt x="1" y="0"/>
                    </a:moveTo>
                    <a:lnTo>
                      <a:pt x="1" y="47782"/>
                    </a:lnTo>
                    <a:lnTo>
                      <a:pt x="7958" y="47782"/>
                    </a:lnTo>
                    <a:lnTo>
                      <a:pt x="7958" y="0"/>
                    </a:lnTo>
                    <a:close/>
                  </a:path>
                </a:pathLst>
              </a:custGeom>
              <a:solidFill>
                <a:srgbClr val="B723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9"/>
              <p:cNvSpPr/>
              <p:nvPr/>
            </p:nvSpPr>
            <p:spPr>
              <a:xfrm>
                <a:off x="211400" y="-634175"/>
                <a:ext cx="7094250" cy="25"/>
              </a:xfrm>
              <a:custGeom>
                <a:avLst/>
                <a:gdLst/>
                <a:ahLst/>
                <a:cxnLst/>
                <a:rect l="l" t="t" r="r" b="b"/>
                <a:pathLst>
                  <a:path w="283770" h="1" fill="none" extrusionOk="0">
                    <a:moveTo>
                      <a:pt x="0" y="0"/>
                    </a:moveTo>
                    <a:lnTo>
                      <a:pt x="283769" y="0"/>
                    </a:lnTo>
                  </a:path>
                </a:pathLst>
              </a:custGeom>
              <a:noFill/>
              <a:ln w="46750" cap="flat" cmpd="sng">
                <a:solidFill>
                  <a:srgbClr val="FFB726"/>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9"/>
              <p:cNvSpPr/>
              <p:nvPr/>
            </p:nvSpPr>
            <p:spPr>
              <a:xfrm>
                <a:off x="7287225" y="-693375"/>
                <a:ext cx="127825" cy="128350"/>
              </a:xfrm>
              <a:custGeom>
                <a:avLst/>
                <a:gdLst/>
                <a:ahLst/>
                <a:cxnLst/>
                <a:rect l="l" t="t" r="r" b="b"/>
                <a:pathLst>
                  <a:path w="5113" h="5134" extrusionOk="0">
                    <a:moveTo>
                      <a:pt x="2566" y="1"/>
                    </a:moveTo>
                    <a:cubicBezTo>
                      <a:pt x="1134" y="1"/>
                      <a:pt x="0" y="1155"/>
                      <a:pt x="0" y="2567"/>
                    </a:cubicBezTo>
                    <a:cubicBezTo>
                      <a:pt x="0" y="3979"/>
                      <a:pt x="1134" y="5133"/>
                      <a:pt x="2566" y="5133"/>
                    </a:cubicBezTo>
                    <a:cubicBezTo>
                      <a:pt x="3979" y="5133"/>
                      <a:pt x="5113" y="3979"/>
                      <a:pt x="5113" y="2567"/>
                    </a:cubicBezTo>
                    <a:cubicBezTo>
                      <a:pt x="5113" y="1155"/>
                      <a:pt x="3979" y="1"/>
                      <a:pt x="2566" y="1"/>
                    </a:cubicBezTo>
                    <a:close/>
                  </a:path>
                </a:pathLst>
              </a:custGeom>
              <a:solidFill>
                <a:srgbClr val="FFB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9"/>
              <p:cNvSpPr/>
              <p:nvPr/>
            </p:nvSpPr>
            <p:spPr>
              <a:xfrm>
                <a:off x="193475" y="-693375"/>
                <a:ext cx="128350" cy="128350"/>
              </a:xfrm>
              <a:custGeom>
                <a:avLst/>
                <a:gdLst/>
                <a:ahLst/>
                <a:cxnLst/>
                <a:rect l="l" t="t" r="r" b="b"/>
                <a:pathLst>
                  <a:path w="5134" h="5134" extrusionOk="0">
                    <a:moveTo>
                      <a:pt x="2567" y="1"/>
                    </a:moveTo>
                    <a:cubicBezTo>
                      <a:pt x="1155" y="1"/>
                      <a:pt x="1" y="1155"/>
                      <a:pt x="1" y="2567"/>
                    </a:cubicBezTo>
                    <a:cubicBezTo>
                      <a:pt x="1" y="3979"/>
                      <a:pt x="1155" y="5133"/>
                      <a:pt x="2567" y="5133"/>
                    </a:cubicBezTo>
                    <a:cubicBezTo>
                      <a:pt x="3979" y="5133"/>
                      <a:pt x="5133" y="3979"/>
                      <a:pt x="5133" y="2567"/>
                    </a:cubicBezTo>
                    <a:cubicBezTo>
                      <a:pt x="5133" y="1155"/>
                      <a:pt x="3979" y="1"/>
                      <a:pt x="2567" y="1"/>
                    </a:cubicBezTo>
                    <a:close/>
                  </a:path>
                </a:pathLst>
              </a:custGeom>
              <a:solidFill>
                <a:srgbClr val="FFB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37" name="Google Shape;1437;p9"/>
          <p:cNvSpPr txBox="1">
            <a:spLocks noGrp="1"/>
          </p:cNvSpPr>
          <p:nvPr>
            <p:ph type="title"/>
          </p:nvPr>
        </p:nvSpPr>
        <p:spPr>
          <a:xfrm>
            <a:off x="3784050" y="1456257"/>
            <a:ext cx="4471500" cy="1052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38" name="Google Shape;1438;p9"/>
          <p:cNvSpPr txBox="1">
            <a:spLocks noGrp="1"/>
          </p:cNvSpPr>
          <p:nvPr>
            <p:ph type="subTitle" idx="1"/>
          </p:nvPr>
        </p:nvSpPr>
        <p:spPr>
          <a:xfrm>
            <a:off x="3784050" y="2508607"/>
            <a:ext cx="4471500" cy="127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39"/>
        <p:cNvGrpSpPr/>
        <p:nvPr/>
      </p:nvGrpSpPr>
      <p:grpSpPr>
        <a:xfrm>
          <a:off x="0" y="0"/>
          <a:ext cx="0" cy="0"/>
          <a:chOff x="0" y="0"/>
          <a:chExt cx="0" cy="0"/>
        </a:xfrm>
      </p:grpSpPr>
      <p:sp>
        <p:nvSpPr>
          <p:cNvPr id="1440" name="Google Shape;1440;p10"/>
          <p:cNvSpPr txBox="1">
            <a:spLocks noGrp="1"/>
          </p:cNvSpPr>
          <p:nvPr>
            <p:ph type="title"/>
          </p:nvPr>
        </p:nvSpPr>
        <p:spPr>
          <a:xfrm rot="323">
            <a:off x="720000" y="1856400"/>
            <a:ext cx="3195000" cy="2017500"/>
          </a:xfrm>
          <a:prstGeom prst="rect">
            <a:avLst/>
          </a:prstGeom>
          <a:noFill/>
        </p:spPr>
        <p:txBody>
          <a:bodyPr spcFirstLastPara="1" wrap="square" lIns="91425" tIns="91425" rIns="91425" bIns="91425" anchor="ctr" anchorCtr="0">
            <a:noAutofit/>
          </a:bodyPr>
          <a:lstStyle>
            <a:lvl1pPr lvl="0" rtl="0">
              <a:lnSpc>
                <a:spcPct val="90000"/>
              </a:lnSpc>
              <a:spcBef>
                <a:spcPts val="0"/>
              </a:spcBef>
              <a:spcAft>
                <a:spcPts val="0"/>
              </a:spcAft>
              <a:buSzPts val="3000"/>
              <a:buNone/>
              <a:defRPr sz="32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6264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Limelight"/>
              <a:buNone/>
              <a:defRPr sz="3000">
                <a:solidFill>
                  <a:schemeClr val="dk1"/>
                </a:solidFill>
                <a:latin typeface="Limelight"/>
                <a:ea typeface="Limelight"/>
                <a:cs typeface="Limelight"/>
                <a:sym typeface="Limeligh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1pPr>
            <a:lvl2pPr marL="914400" lvl="1" indent="-31750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2pPr>
            <a:lvl3pPr marL="1371600" lvl="2" indent="-31750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3pPr>
            <a:lvl4pPr marL="1828800" lvl="3" indent="-31750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4pPr>
            <a:lvl5pPr marL="2286000" lvl="4" indent="-31750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5pPr>
            <a:lvl6pPr marL="2743200" lvl="5" indent="-31750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6pPr>
            <a:lvl7pPr marL="3200400" lvl="6" indent="-31750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7pPr>
            <a:lvl8pPr marL="3657600" lvl="7" indent="-31750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8pPr>
            <a:lvl9pPr marL="4114800" lvl="8" indent="-31750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544"/>
        <p:cNvGrpSpPr/>
        <p:nvPr/>
      </p:nvGrpSpPr>
      <p:grpSpPr>
        <a:xfrm>
          <a:off x="0" y="0"/>
          <a:ext cx="0" cy="0"/>
          <a:chOff x="0" y="0"/>
          <a:chExt cx="0" cy="0"/>
        </a:xfrm>
      </p:grpSpPr>
      <p:sp>
        <p:nvSpPr>
          <p:cNvPr id="1545" name="Google Shape;1545;p1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546" name="Google Shape;1546;p1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grpSp>
        <p:nvGrpSpPr>
          <p:cNvPr id="1552" name="Google Shape;1552;p15"/>
          <p:cNvGrpSpPr/>
          <p:nvPr/>
        </p:nvGrpSpPr>
        <p:grpSpPr>
          <a:xfrm>
            <a:off x="785158" y="3057669"/>
            <a:ext cx="1142654" cy="1484609"/>
            <a:chOff x="1492475" y="2925250"/>
            <a:chExt cx="1001625" cy="1301375"/>
          </a:xfrm>
        </p:grpSpPr>
        <p:sp>
          <p:nvSpPr>
            <p:cNvPr id="1553" name="Google Shape;1553;p15"/>
            <p:cNvSpPr/>
            <p:nvPr/>
          </p:nvSpPr>
          <p:spPr>
            <a:xfrm>
              <a:off x="1492475" y="3091725"/>
              <a:ext cx="825075" cy="186525"/>
            </a:xfrm>
            <a:custGeom>
              <a:avLst/>
              <a:gdLst/>
              <a:ahLst/>
              <a:cxnLst/>
              <a:rect l="l" t="t" r="r" b="b"/>
              <a:pathLst>
                <a:path w="33003" h="7461" fill="none" extrusionOk="0">
                  <a:moveTo>
                    <a:pt x="1" y="2109"/>
                  </a:moveTo>
                  <a:cubicBezTo>
                    <a:pt x="1" y="2109"/>
                    <a:pt x="4636" y="7460"/>
                    <a:pt x="14920" y="7202"/>
                  </a:cubicBezTo>
                  <a:cubicBezTo>
                    <a:pt x="25821" y="6923"/>
                    <a:pt x="33003" y="0"/>
                    <a:pt x="33003" y="0"/>
                  </a:cubicBezTo>
                </a:path>
              </a:pathLst>
            </a:custGeom>
            <a:solidFill>
              <a:schemeClr val="accent2"/>
            </a:solidFill>
            <a:ln w="27850" cap="flat" cmpd="sng">
              <a:solidFill>
                <a:schemeClr val="dk1"/>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5"/>
            <p:cNvSpPr/>
            <p:nvPr/>
          </p:nvSpPr>
          <p:spPr>
            <a:xfrm>
              <a:off x="2118600" y="4131125"/>
              <a:ext cx="375500" cy="95500"/>
            </a:xfrm>
            <a:custGeom>
              <a:avLst/>
              <a:gdLst/>
              <a:ahLst/>
              <a:cxnLst/>
              <a:rect l="l" t="t" r="r" b="b"/>
              <a:pathLst>
                <a:path w="15020" h="3820" extrusionOk="0">
                  <a:moveTo>
                    <a:pt x="7520" y="0"/>
                  </a:moveTo>
                  <a:cubicBezTo>
                    <a:pt x="3362" y="0"/>
                    <a:pt x="0" y="856"/>
                    <a:pt x="0" y="1910"/>
                  </a:cubicBezTo>
                  <a:cubicBezTo>
                    <a:pt x="0" y="2964"/>
                    <a:pt x="3362" y="3820"/>
                    <a:pt x="7520" y="3820"/>
                  </a:cubicBezTo>
                  <a:cubicBezTo>
                    <a:pt x="11658" y="3820"/>
                    <a:pt x="15019" y="2964"/>
                    <a:pt x="15019" y="1910"/>
                  </a:cubicBezTo>
                  <a:cubicBezTo>
                    <a:pt x="15019" y="856"/>
                    <a:pt x="11658" y="0"/>
                    <a:pt x="75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5"/>
            <p:cNvSpPr/>
            <p:nvPr/>
          </p:nvSpPr>
          <p:spPr>
            <a:xfrm>
              <a:off x="2274250" y="3122050"/>
              <a:ext cx="64200" cy="1028500"/>
            </a:xfrm>
            <a:custGeom>
              <a:avLst/>
              <a:gdLst/>
              <a:ahLst/>
              <a:cxnLst/>
              <a:rect l="l" t="t" r="r" b="b"/>
              <a:pathLst>
                <a:path w="2568" h="41140" extrusionOk="0">
                  <a:moveTo>
                    <a:pt x="1" y="1"/>
                  </a:moveTo>
                  <a:lnTo>
                    <a:pt x="1" y="41139"/>
                  </a:lnTo>
                  <a:lnTo>
                    <a:pt x="2567" y="41139"/>
                  </a:lnTo>
                  <a:lnTo>
                    <a:pt x="2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5"/>
            <p:cNvSpPr/>
            <p:nvPr/>
          </p:nvSpPr>
          <p:spPr>
            <a:xfrm>
              <a:off x="2286200" y="3122550"/>
              <a:ext cx="20400" cy="1027000"/>
            </a:xfrm>
            <a:custGeom>
              <a:avLst/>
              <a:gdLst/>
              <a:ahLst/>
              <a:cxnLst/>
              <a:rect l="l" t="t" r="r" b="b"/>
              <a:pathLst>
                <a:path w="816" h="41080" extrusionOk="0">
                  <a:moveTo>
                    <a:pt x="0" y="1"/>
                  </a:moveTo>
                  <a:lnTo>
                    <a:pt x="0" y="41079"/>
                  </a:lnTo>
                  <a:lnTo>
                    <a:pt x="816" y="41079"/>
                  </a:lnTo>
                  <a:lnTo>
                    <a:pt x="8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5"/>
            <p:cNvSpPr/>
            <p:nvPr/>
          </p:nvSpPr>
          <p:spPr>
            <a:xfrm>
              <a:off x="2264800" y="3073325"/>
              <a:ext cx="83100" cy="48750"/>
            </a:xfrm>
            <a:custGeom>
              <a:avLst/>
              <a:gdLst/>
              <a:ahLst/>
              <a:cxnLst/>
              <a:rect l="l" t="t" r="r" b="b"/>
              <a:pathLst>
                <a:path w="3324" h="1950" extrusionOk="0">
                  <a:moveTo>
                    <a:pt x="1" y="0"/>
                  </a:moveTo>
                  <a:lnTo>
                    <a:pt x="1" y="1950"/>
                  </a:lnTo>
                  <a:lnTo>
                    <a:pt x="3323" y="1950"/>
                  </a:lnTo>
                  <a:lnTo>
                    <a:pt x="332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5"/>
            <p:cNvSpPr/>
            <p:nvPr/>
          </p:nvSpPr>
          <p:spPr>
            <a:xfrm>
              <a:off x="2247900" y="3060900"/>
              <a:ext cx="114400" cy="12450"/>
            </a:xfrm>
            <a:custGeom>
              <a:avLst/>
              <a:gdLst/>
              <a:ahLst/>
              <a:cxnLst/>
              <a:rect l="l" t="t" r="r" b="b"/>
              <a:pathLst>
                <a:path w="4576" h="498" extrusionOk="0">
                  <a:moveTo>
                    <a:pt x="1" y="0"/>
                  </a:moveTo>
                  <a:lnTo>
                    <a:pt x="1" y="497"/>
                  </a:lnTo>
                  <a:lnTo>
                    <a:pt x="4576" y="497"/>
                  </a:lnTo>
                  <a:lnTo>
                    <a:pt x="45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5"/>
            <p:cNvSpPr/>
            <p:nvPr/>
          </p:nvSpPr>
          <p:spPr>
            <a:xfrm>
              <a:off x="2230500" y="2925250"/>
              <a:ext cx="148225" cy="138150"/>
            </a:xfrm>
            <a:custGeom>
              <a:avLst/>
              <a:gdLst/>
              <a:ahLst/>
              <a:cxnLst/>
              <a:rect l="l" t="t" r="r" b="b"/>
              <a:pathLst>
                <a:path w="5929" h="5526" extrusionOk="0">
                  <a:moveTo>
                    <a:pt x="2972" y="1"/>
                  </a:moveTo>
                  <a:cubicBezTo>
                    <a:pt x="1648" y="1"/>
                    <a:pt x="473" y="975"/>
                    <a:pt x="239" y="2323"/>
                  </a:cubicBezTo>
                  <a:cubicBezTo>
                    <a:pt x="0" y="3835"/>
                    <a:pt x="1015" y="5247"/>
                    <a:pt x="2527" y="5486"/>
                  </a:cubicBezTo>
                  <a:cubicBezTo>
                    <a:pt x="2683" y="5513"/>
                    <a:pt x="2838" y="5525"/>
                    <a:pt x="2992" y="5525"/>
                  </a:cubicBezTo>
                  <a:cubicBezTo>
                    <a:pt x="4318" y="5525"/>
                    <a:pt x="5476" y="4556"/>
                    <a:pt x="5690" y="3218"/>
                  </a:cubicBezTo>
                  <a:cubicBezTo>
                    <a:pt x="5928" y="1706"/>
                    <a:pt x="4914" y="294"/>
                    <a:pt x="3402" y="35"/>
                  </a:cubicBezTo>
                  <a:cubicBezTo>
                    <a:pt x="3258" y="12"/>
                    <a:pt x="3114" y="1"/>
                    <a:pt x="29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5"/>
            <p:cNvSpPr/>
            <p:nvPr/>
          </p:nvSpPr>
          <p:spPr>
            <a:xfrm>
              <a:off x="2240450" y="2934700"/>
              <a:ext cx="51250" cy="50000"/>
            </a:xfrm>
            <a:custGeom>
              <a:avLst/>
              <a:gdLst/>
              <a:ahLst/>
              <a:cxnLst/>
              <a:rect l="l" t="t" r="r" b="b"/>
              <a:pathLst>
                <a:path w="2050" h="2000" extrusionOk="0">
                  <a:moveTo>
                    <a:pt x="1651" y="1"/>
                  </a:moveTo>
                  <a:cubicBezTo>
                    <a:pt x="1382" y="1"/>
                    <a:pt x="984" y="261"/>
                    <a:pt x="637" y="672"/>
                  </a:cubicBezTo>
                  <a:cubicBezTo>
                    <a:pt x="179" y="1209"/>
                    <a:pt x="0" y="1766"/>
                    <a:pt x="239" y="1945"/>
                  </a:cubicBezTo>
                  <a:cubicBezTo>
                    <a:pt x="284" y="1982"/>
                    <a:pt x="342" y="1999"/>
                    <a:pt x="409" y="1999"/>
                  </a:cubicBezTo>
                  <a:cubicBezTo>
                    <a:pt x="668" y="1999"/>
                    <a:pt x="1069" y="1739"/>
                    <a:pt x="1432" y="1328"/>
                  </a:cubicBezTo>
                  <a:cubicBezTo>
                    <a:pt x="1870" y="811"/>
                    <a:pt x="2049" y="234"/>
                    <a:pt x="1830" y="55"/>
                  </a:cubicBezTo>
                  <a:cubicBezTo>
                    <a:pt x="1781" y="18"/>
                    <a:pt x="1720" y="1"/>
                    <a:pt x="16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5"/>
            <p:cNvSpPr/>
            <p:nvPr/>
          </p:nvSpPr>
          <p:spPr>
            <a:xfrm>
              <a:off x="2274250" y="3073325"/>
              <a:ext cx="20425" cy="48750"/>
            </a:xfrm>
            <a:custGeom>
              <a:avLst/>
              <a:gdLst/>
              <a:ahLst/>
              <a:cxnLst/>
              <a:rect l="l" t="t" r="r" b="b"/>
              <a:pathLst>
                <a:path w="817" h="1950" extrusionOk="0">
                  <a:moveTo>
                    <a:pt x="1" y="0"/>
                  </a:moveTo>
                  <a:lnTo>
                    <a:pt x="1" y="1950"/>
                  </a:lnTo>
                  <a:lnTo>
                    <a:pt x="816" y="1950"/>
                  </a:lnTo>
                  <a:lnTo>
                    <a:pt x="8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2" name="Google Shape;1562;p15"/>
          <p:cNvGrpSpPr/>
          <p:nvPr/>
        </p:nvGrpSpPr>
        <p:grpSpPr>
          <a:xfrm flipH="1">
            <a:off x="7216208" y="3057669"/>
            <a:ext cx="1142654" cy="1484609"/>
            <a:chOff x="1492475" y="2925250"/>
            <a:chExt cx="1001625" cy="1301375"/>
          </a:xfrm>
        </p:grpSpPr>
        <p:sp>
          <p:nvSpPr>
            <p:cNvPr id="1563" name="Google Shape;1563;p15"/>
            <p:cNvSpPr/>
            <p:nvPr/>
          </p:nvSpPr>
          <p:spPr>
            <a:xfrm>
              <a:off x="1492475" y="3091725"/>
              <a:ext cx="825075" cy="186525"/>
            </a:xfrm>
            <a:custGeom>
              <a:avLst/>
              <a:gdLst/>
              <a:ahLst/>
              <a:cxnLst/>
              <a:rect l="l" t="t" r="r" b="b"/>
              <a:pathLst>
                <a:path w="33003" h="7461" fill="none" extrusionOk="0">
                  <a:moveTo>
                    <a:pt x="1" y="2109"/>
                  </a:moveTo>
                  <a:cubicBezTo>
                    <a:pt x="1" y="2109"/>
                    <a:pt x="4636" y="7460"/>
                    <a:pt x="14920" y="7202"/>
                  </a:cubicBezTo>
                  <a:cubicBezTo>
                    <a:pt x="25821" y="6923"/>
                    <a:pt x="33003" y="0"/>
                    <a:pt x="33003" y="0"/>
                  </a:cubicBezTo>
                </a:path>
              </a:pathLst>
            </a:custGeom>
            <a:solidFill>
              <a:schemeClr val="dk1"/>
            </a:solidFill>
            <a:ln w="27850" cap="flat" cmpd="sng">
              <a:solidFill>
                <a:srgbClr val="FFFFF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5"/>
            <p:cNvSpPr/>
            <p:nvPr/>
          </p:nvSpPr>
          <p:spPr>
            <a:xfrm>
              <a:off x="2118600" y="4131125"/>
              <a:ext cx="375500" cy="95500"/>
            </a:xfrm>
            <a:custGeom>
              <a:avLst/>
              <a:gdLst/>
              <a:ahLst/>
              <a:cxnLst/>
              <a:rect l="l" t="t" r="r" b="b"/>
              <a:pathLst>
                <a:path w="15020" h="3820" extrusionOk="0">
                  <a:moveTo>
                    <a:pt x="7520" y="0"/>
                  </a:moveTo>
                  <a:cubicBezTo>
                    <a:pt x="3362" y="0"/>
                    <a:pt x="0" y="856"/>
                    <a:pt x="0" y="1910"/>
                  </a:cubicBezTo>
                  <a:cubicBezTo>
                    <a:pt x="0" y="2964"/>
                    <a:pt x="3362" y="3820"/>
                    <a:pt x="7520" y="3820"/>
                  </a:cubicBezTo>
                  <a:cubicBezTo>
                    <a:pt x="11658" y="3820"/>
                    <a:pt x="15019" y="2964"/>
                    <a:pt x="15019" y="1910"/>
                  </a:cubicBezTo>
                  <a:cubicBezTo>
                    <a:pt x="15019" y="856"/>
                    <a:pt x="11658" y="0"/>
                    <a:pt x="75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5"/>
            <p:cNvSpPr/>
            <p:nvPr/>
          </p:nvSpPr>
          <p:spPr>
            <a:xfrm>
              <a:off x="2274250" y="3122050"/>
              <a:ext cx="64200" cy="1028500"/>
            </a:xfrm>
            <a:custGeom>
              <a:avLst/>
              <a:gdLst/>
              <a:ahLst/>
              <a:cxnLst/>
              <a:rect l="l" t="t" r="r" b="b"/>
              <a:pathLst>
                <a:path w="2568" h="41140" extrusionOk="0">
                  <a:moveTo>
                    <a:pt x="1" y="1"/>
                  </a:moveTo>
                  <a:lnTo>
                    <a:pt x="1" y="41139"/>
                  </a:lnTo>
                  <a:lnTo>
                    <a:pt x="2567" y="41139"/>
                  </a:lnTo>
                  <a:lnTo>
                    <a:pt x="2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5"/>
            <p:cNvSpPr/>
            <p:nvPr/>
          </p:nvSpPr>
          <p:spPr>
            <a:xfrm>
              <a:off x="2286200" y="3122550"/>
              <a:ext cx="20400" cy="1027000"/>
            </a:xfrm>
            <a:custGeom>
              <a:avLst/>
              <a:gdLst/>
              <a:ahLst/>
              <a:cxnLst/>
              <a:rect l="l" t="t" r="r" b="b"/>
              <a:pathLst>
                <a:path w="816" h="41080" extrusionOk="0">
                  <a:moveTo>
                    <a:pt x="0" y="1"/>
                  </a:moveTo>
                  <a:lnTo>
                    <a:pt x="0" y="41079"/>
                  </a:lnTo>
                  <a:lnTo>
                    <a:pt x="816" y="41079"/>
                  </a:lnTo>
                  <a:lnTo>
                    <a:pt x="8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5"/>
            <p:cNvSpPr/>
            <p:nvPr/>
          </p:nvSpPr>
          <p:spPr>
            <a:xfrm>
              <a:off x="2264800" y="3073325"/>
              <a:ext cx="83100" cy="48750"/>
            </a:xfrm>
            <a:custGeom>
              <a:avLst/>
              <a:gdLst/>
              <a:ahLst/>
              <a:cxnLst/>
              <a:rect l="l" t="t" r="r" b="b"/>
              <a:pathLst>
                <a:path w="3324" h="1950" extrusionOk="0">
                  <a:moveTo>
                    <a:pt x="1" y="0"/>
                  </a:moveTo>
                  <a:lnTo>
                    <a:pt x="1" y="1950"/>
                  </a:lnTo>
                  <a:lnTo>
                    <a:pt x="3323" y="1950"/>
                  </a:lnTo>
                  <a:lnTo>
                    <a:pt x="332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5"/>
            <p:cNvSpPr/>
            <p:nvPr/>
          </p:nvSpPr>
          <p:spPr>
            <a:xfrm>
              <a:off x="2247900" y="3060900"/>
              <a:ext cx="114400" cy="12450"/>
            </a:xfrm>
            <a:custGeom>
              <a:avLst/>
              <a:gdLst/>
              <a:ahLst/>
              <a:cxnLst/>
              <a:rect l="l" t="t" r="r" b="b"/>
              <a:pathLst>
                <a:path w="4576" h="498" extrusionOk="0">
                  <a:moveTo>
                    <a:pt x="1" y="0"/>
                  </a:moveTo>
                  <a:lnTo>
                    <a:pt x="1" y="497"/>
                  </a:lnTo>
                  <a:lnTo>
                    <a:pt x="4576" y="497"/>
                  </a:lnTo>
                  <a:lnTo>
                    <a:pt x="45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5"/>
            <p:cNvSpPr/>
            <p:nvPr/>
          </p:nvSpPr>
          <p:spPr>
            <a:xfrm>
              <a:off x="2230500" y="2925250"/>
              <a:ext cx="148225" cy="138150"/>
            </a:xfrm>
            <a:custGeom>
              <a:avLst/>
              <a:gdLst/>
              <a:ahLst/>
              <a:cxnLst/>
              <a:rect l="l" t="t" r="r" b="b"/>
              <a:pathLst>
                <a:path w="5929" h="5526" extrusionOk="0">
                  <a:moveTo>
                    <a:pt x="2972" y="1"/>
                  </a:moveTo>
                  <a:cubicBezTo>
                    <a:pt x="1648" y="1"/>
                    <a:pt x="473" y="975"/>
                    <a:pt x="239" y="2323"/>
                  </a:cubicBezTo>
                  <a:cubicBezTo>
                    <a:pt x="0" y="3835"/>
                    <a:pt x="1015" y="5247"/>
                    <a:pt x="2527" y="5486"/>
                  </a:cubicBezTo>
                  <a:cubicBezTo>
                    <a:pt x="2683" y="5513"/>
                    <a:pt x="2838" y="5525"/>
                    <a:pt x="2992" y="5525"/>
                  </a:cubicBezTo>
                  <a:cubicBezTo>
                    <a:pt x="4318" y="5525"/>
                    <a:pt x="5476" y="4556"/>
                    <a:pt x="5690" y="3218"/>
                  </a:cubicBezTo>
                  <a:cubicBezTo>
                    <a:pt x="5928" y="1706"/>
                    <a:pt x="4914" y="294"/>
                    <a:pt x="3402" y="35"/>
                  </a:cubicBezTo>
                  <a:cubicBezTo>
                    <a:pt x="3258" y="12"/>
                    <a:pt x="3114" y="1"/>
                    <a:pt x="29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5"/>
            <p:cNvSpPr/>
            <p:nvPr/>
          </p:nvSpPr>
          <p:spPr>
            <a:xfrm>
              <a:off x="2240450" y="2934700"/>
              <a:ext cx="51250" cy="50000"/>
            </a:xfrm>
            <a:custGeom>
              <a:avLst/>
              <a:gdLst/>
              <a:ahLst/>
              <a:cxnLst/>
              <a:rect l="l" t="t" r="r" b="b"/>
              <a:pathLst>
                <a:path w="2050" h="2000" extrusionOk="0">
                  <a:moveTo>
                    <a:pt x="1651" y="1"/>
                  </a:moveTo>
                  <a:cubicBezTo>
                    <a:pt x="1382" y="1"/>
                    <a:pt x="984" y="261"/>
                    <a:pt x="637" y="672"/>
                  </a:cubicBezTo>
                  <a:cubicBezTo>
                    <a:pt x="179" y="1209"/>
                    <a:pt x="0" y="1766"/>
                    <a:pt x="239" y="1945"/>
                  </a:cubicBezTo>
                  <a:cubicBezTo>
                    <a:pt x="284" y="1982"/>
                    <a:pt x="342" y="1999"/>
                    <a:pt x="409" y="1999"/>
                  </a:cubicBezTo>
                  <a:cubicBezTo>
                    <a:pt x="668" y="1999"/>
                    <a:pt x="1069" y="1739"/>
                    <a:pt x="1432" y="1328"/>
                  </a:cubicBezTo>
                  <a:cubicBezTo>
                    <a:pt x="1870" y="811"/>
                    <a:pt x="2049" y="234"/>
                    <a:pt x="1830" y="55"/>
                  </a:cubicBezTo>
                  <a:cubicBezTo>
                    <a:pt x="1781" y="18"/>
                    <a:pt x="1720" y="1"/>
                    <a:pt x="16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5"/>
            <p:cNvSpPr/>
            <p:nvPr/>
          </p:nvSpPr>
          <p:spPr>
            <a:xfrm>
              <a:off x="2274250" y="3073325"/>
              <a:ext cx="20425" cy="48750"/>
            </a:xfrm>
            <a:custGeom>
              <a:avLst/>
              <a:gdLst/>
              <a:ahLst/>
              <a:cxnLst/>
              <a:rect l="l" t="t" r="r" b="b"/>
              <a:pathLst>
                <a:path w="817" h="1950" extrusionOk="0">
                  <a:moveTo>
                    <a:pt x="1" y="0"/>
                  </a:moveTo>
                  <a:lnTo>
                    <a:pt x="1" y="1950"/>
                  </a:lnTo>
                  <a:lnTo>
                    <a:pt x="816" y="1950"/>
                  </a:lnTo>
                  <a:lnTo>
                    <a:pt x="8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2" name="Google Shape;1572;p15"/>
          <p:cNvSpPr txBox="1">
            <a:spLocks noGrp="1"/>
          </p:cNvSpPr>
          <p:nvPr>
            <p:ph type="ctrTitle"/>
          </p:nvPr>
        </p:nvSpPr>
        <p:spPr>
          <a:xfrm>
            <a:off x="1770670" y="1388717"/>
            <a:ext cx="5618700" cy="209897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solidFill>
                  <a:schemeClr val="tx1"/>
                </a:solidFill>
              </a:rPr>
              <a:t>Flicker</a:t>
            </a:r>
            <a:br>
              <a:rPr lang="en-US" sz="4800" dirty="0">
                <a:solidFill>
                  <a:schemeClr val="tx1"/>
                </a:solidFill>
              </a:rPr>
            </a:br>
            <a:r>
              <a:rPr lang="en-US" sz="4800" dirty="0">
                <a:solidFill>
                  <a:schemeClr val="accent2"/>
                </a:solidFill>
              </a:rPr>
              <a:t>Palace</a:t>
            </a:r>
            <a:endParaRPr sz="4800" dirty="0">
              <a:solidFill>
                <a:schemeClr val="accent2"/>
              </a:solidFill>
            </a:endParaRPr>
          </a:p>
        </p:txBody>
      </p:sp>
      <p:sp>
        <p:nvSpPr>
          <p:cNvPr id="1573" name="Google Shape;1573;p15"/>
          <p:cNvSpPr txBox="1">
            <a:spLocks noGrp="1"/>
          </p:cNvSpPr>
          <p:nvPr>
            <p:ph type="subTitle" idx="1"/>
          </p:nvPr>
        </p:nvSpPr>
        <p:spPr>
          <a:xfrm>
            <a:off x="2518200" y="3430847"/>
            <a:ext cx="4107600" cy="4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latin typeface="Tahoma" panose="020B0604030504040204" pitchFamily="34" charset="0"/>
                <a:ea typeface="Tahoma" panose="020B0604030504040204" pitchFamily="34" charset="0"/>
                <a:cs typeface="Tahoma" panose="020B0604030504040204" pitchFamily="34" charset="0"/>
              </a:rPr>
              <a:t>QUẢN LÍ RẠP CHIẾU PHIM</a:t>
            </a:r>
            <a:endParaRPr dirty="0">
              <a:latin typeface="Tahoma" panose="020B0604030504040204" pitchFamily="34" charset="0"/>
              <a:ea typeface="Tahoma" panose="020B0604030504040204" pitchFamily="34" charset="0"/>
              <a:cs typeface="Tahoma" panose="020B0604030504040204" pitchFamily="34" charset="0"/>
            </a:endParaRPr>
          </a:p>
        </p:txBody>
      </p:sp>
      <p:grpSp>
        <p:nvGrpSpPr>
          <p:cNvPr id="1574" name="Google Shape;1574;p15"/>
          <p:cNvGrpSpPr/>
          <p:nvPr/>
        </p:nvGrpSpPr>
        <p:grpSpPr>
          <a:xfrm>
            <a:off x="6572551" y="729827"/>
            <a:ext cx="2571609" cy="2377374"/>
            <a:chOff x="4900143" y="1264971"/>
            <a:chExt cx="3886954" cy="3593371"/>
          </a:xfrm>
        </p:grpSpPr>
        <p:sp>
          <p:nvSpPr>
            <p:cNvPr id="1575" name="Google Shape;1575;p15"/>
            <p:cNvSpPr/>
            <p:nvPr/>
          </p:nvSpPr>
          <p:spPr>
            <a:xfrm>
              <a:off x="7783400" y="4406417"/>
              <a:ext cx="968450" cy="451925"/>
            </a:xfrm>
            <a:custGeom>
              <a:avLst/>
              <a:gdLst/>
              <a:ahLst/>
              <a:cxnLst/>
              <a:rect l="l" t="t" r="r" b="b"/>
              <a:pathLst>
                <a:path w="38738" h="18077" extrusionOk="0">
                  <a:moveTo>
                    <a:pt x="0" y="7173"/>
                  </a:moveTo>
                  <a:lnTo>
                    <a:pt x="25825" y="18077"/>
                  </a:lnTo>
                  <a:lnTo>
                    <a:pt x="38738" y="0"/>
                  </a:lnTo>
                  <a:lnTo>
                    <a:pt x="11478" y="0"/>
                  </a:lnTo>
                  <a:close/>
                </a:path>
              </a:pathLst>
            </a:custGeom>
            <a:solidFill>
              <a:schemeClr val="lt1"/>
            </a:solidFill>
            <a:ln>
              <a:noFill/>
            </a:ln>
          </p:spPr>
        </p:sp>
        <p:grpSp>
          <p:nvGrpSpPr>
            <p:cNvPr id="1576" name="Google Shape;1576;p15"/>
            <p:cNvGrpSpPr/>
            <p:nvPr/>
          </p:nvGrpSpPr>
          <p:grpSpPr>
            <a:xfrm>
              <a:off x="4900143" y="1264971"/>
              <a:ext cx="3886954" cy="3365829"/>
              <a:chOff x="4747743" y="1798371"/>
              <a:chExt cx="3886954" cy="3365829"/>
            </a:xfrm>
          </p:grpSpPr>
          <p:grpSp>
            <p:nvGrpSpPr>
              <p:cNvPr id="1577" name="Google Shape;1577;p15"/>
              <p:cNvGrpSpPr/>
              <p:nvPr/>
            </p:nvGrpSpPr>
            <p:grpSpPr>
              <a:xfrm rot="1951884">
                <a:off x="5532716" y="1853223"/>
                <a:ext cx="1154042" cy="3256126"/>
                <a:chOff x="3192450" y="1172125"/>
                <a:chExt cx="1154175" cy="3256500"/>
              </a:xfrm>
            </p:grpSpPr>
            <p:sp>
              <p:nvSpPr>
                <p:cNvPr id="1578" name="Google Shape;1578;p15"/>
                <p:cNvSpPr/>
                <p:nvPr/>
              </p:nvSpPr>
              <p:spPr>
                <a:xfrm>
                  <a:off x="3192450" y="1991700"/>
                  <a:ext cx="1154175" cy="2053325"/>
                </a:xfrm>
                <a:custGeom>
                  <a:avLst/>
                  <a:gdLst/>
                  <a:ahLst/>
                  <a:cxnLst/>
                  <a:rect l="l" t="t" r="r" b="b"/>
                  <a:pathLst>
                    <a:path w="46167" h="82133" extrusionOk="0">
                      <a:moveTo>
                        <a:pt x="44753" y="0"/>
                      </a:moveTo>
                      <a:cubicBezTo>
                        <a:pt x="44210" y="0"/>
                        <a:pt x="43651" y="201"/>
                        <a:pt x="43252" y="587"/>
                      </a:cubicBezTo>
                      <a:lnTo>
                        <a:pt x="43252" y="587"/>
                      </a:lnTo>
                      <a:cubicBezTo>
                        <a:pt x="43315" y="498"/>
                        <a:pt x="43226" y="268"/>
                        <a:pt x="43165" y="207"/>
                      </a:cubicBezTo>
                      <a:cubicBezTo>
                        <a:pt x="43110" y="152"/>
                        <a:pt x="43034" y="128"/>
                        <a:pt x="42961" y="128"/>
                      </a:cubicBezTo>
                      <a:cubicBezTo>
                        <a:pt x="42901" y="128"/>
                        <a:pt x="42843" y="144"/>
                        <a:pt x="42798" y="174"/>
                      </a:cubicBezTo>
                      <a:cubicBezTo>
                        <a:pt x="42664" y="207"/>
                        <a:pt x="42531" y="274"/>
                        <a:pt x="42464" y="374"/>
                      </a:cubicBezTo>
                      <a:cubicBezTo>
                        <a:pt x="41697" y="1008"/>
                        <a:pt x="41030" y="1708"/>
                        <a:pt x="40363" y="2409"/>
                      </a:cubicBezTo>
                      <a:cubicBezTo>
                        <a:pt x="40296" y="2242"/>
                        <a:pt x="40329" y="2009"/>
                        <a:pt x="40396" y="1775"/>
                      </a:cubicBezTo>
                      <a:cubicBezTo>
                        <a:pt x="40496" y="1575"/>
                        <a:pt x="40563" y="1408"/>
                        <a:pt x="40663" y="1208"/>
                      </a:cubicBezTo>
                      <a:cubicBezTo>
                        <a:pt x="40730" y="1008"/>
                        <a:pt x="40796" y="774"/>
                        <a:pt x="40696" y="574"/>
                      </a:cubicBezTo>
                      <a:cubicBezTo>
                        <a:pt x="40645" y="421"/>
                        <a:pt x="40496" y="307"/>
                        <a:pt x="40339" y="307"/>
                      </a:cubicBezTo>
                      <a:cubicBezTo>
                        <a:pt x="40291" y="307"/>
                        <a:pt x="40243" y="317"/>
                        <a:pt x="40196" y="341"/>
                      </a:cubicBezTo>
                      <a:cubicBezTo>
                        <a:pt x="40029" y="1375"/>
                        <a:pt x="39395" y="2175"/>
                        <a:pt x="38862" y="3043"/>
                      </a:cubicBezTo>
                      <a:cubicBezTo>
                        <a:pt x="38828" y="3076"/>
                        <a:pt x="38828" y="3109"/>
                        <a:pt x="38795" y="3176"/>
                      </a:cubicBezTo>
                      <a:cubicBezTo>
                        <a:pt x="38461" y="3710"/>
                        <a:pt x="38161" y="4244"/>
                        <a:pt x="37994" y="4877"/>
                      </a:cubicBezTo>
                      <a:cubicBezTo>
                        <a:pt x="37828" y="5411"/>
                        <a:pt x="38028" y="6045"/>
                        <a:pt x="37828" y="6445"/>
                      </a:cubicBezTo>
                      <a:cubicBezTo>
                        <a:pt x="37494" y="7079"/>
                        <a:pt x="36994" y="7679"/>
                        <a:pt x="36560" y="8246"/>
                      </a:cubicBezTo>
                      <a:cubicBezTo>
                        <a:pt x="36193" y="8847"/>
                        <a:pt x="35793" y="9447"/>
                        <a:pt x="35359" y="10048"/>
                      </a:cubicBezTo>
                      <a:cubicBezTo>
                        <a:pt x="33691" y="12416"/>
                        <a:pt x="32057" y="14851"/>
                        <a:pt x="30456" y="17220"/>
                      </a:cubicBezTo>
                      <a:cubicBezTo>
                        <a:pt x="29121" y="19088"/>
                        <a:pt x="27954" y="20855"/>
                        <a:pt x="26586" y="22723"/>
                      </a:cubicBezTo>
                      <a:cubicBezTo>
                        <a:pt x="26219" y="23190"/>
                        <a:pt x="25852" y="23624"/>
                        <a:pt x="25385" y="23958"/>
                      </a:cubicBezTo>
                      <a:cubicBezTo>
                        <a:pt x="25285" y="24058"/>
                        <a:pt x="25018" y="24124"/>
                        <a:pt x="24718" y="24225"/>
                      </a:cubicBezTo>
                      <a:lnTo>
                        <a:pt x="24718" y="21756"/>
                      </a:lnTo>
                      <a:cubicBezTo>
                        <a:pt x="24918" y="21589"/>
                        <a:pt x="25018" y="21423"/>
                        <a:pt x="25152" y="21222"/>
                      </a:cubicBezTo>
                      <a:cubicBezTo>
                        <a:pt x="25686" y="20355"/>
                        <a:pt x="25852" y="19288"/>
                        <a:pt x="25986" y="18287"/>
                      </a:cubicBezTo>
                      <a:cubicBezTo>
                        <a:pt x="26119" y="17586"/>
                        <a:pt x="26186" y="16853"/>
                        <a:pt x="26153" y="16119"/>
                      </a:cubicBezTo>
                      <a:cubicBezTo>
                        <a:pt x="26119" y="15385"/>
                        <a:pt x="25919" y="14684"/>
                        <a:pt x="25452" y="14084"/>
                      </a:cubicBezTo>
                      <a:cubicBezTo>
                        <a:pt x="25018" y="13517"/>
                        <a:pt x="23717" y="12950"/>
                        <a:pt x="23017" y="12950"/>
                      </a:cubicBezTo>
                      <a:cubicBezTo>
                        <a:pt x="22283" y="12950"/>
                        <a:pt x="20982" y="13550"/>
                        <a:pt x="20515" y="14084"/>
                      </a:cubicBezTo>
                      <a:cubicBezTo>
                        <a:pt x="20082" y="14684"/>
                        <a:pt x="19848" y="15418"/>
                        <a:pt x="19815" y="16119"/>
                      </a:cubicBezTo>
                      <a:cubicBezTo>
                        <a:pt x="19781" y="16853"/>
                        <a:pt x="19915" y="17586"/>
                        <a:pt x="19981" y="18287"/>
                      </a:cubicBezTo>
                      <a:cubicBezTo>
                        <a:pt x="20148" y="19288"/>
                        <a:pt x="20282" y="20355"/>
                        <a:pt x="20815" y="21222"/>
                      </a:cubicBezTo>
                      <a:cubicBezTo>
                        <a:pt x="20949" y="21423"/>
                        <a:pt x="21082" y="21589"/>
                        <a:pt x="21249" y="21756"/>
                      </a:cubicBezTo>
                      <a:lnTo>
                        <a:pt x="21249" y="24225"/>
                      </a:lnTo>
                      <a:cubicBezTo>
                        <a:pt x="20949" y="24124"/>
                        <a:pt x="20682" y="24058"/>
                        <a:pt x="20582" y="23958"/>
                      </a:cubicBezTo>
                      <a:cubicBezTo>
                        <a:pt x="20115" y="23624"/>
                        <a:pt x="19748" y="23190"/>
                        <a:pt x="19414" y="22723"/>
                      </a:cubicBezTo>
                      <a:cubicBezTo>
                        <a:pt x="17980" y="20889"/>
                        <a:pt x="16846" y="19121"/>
                        <a:pt x="15512" y="17220"/>
                      </a:cubicBezTo>
                      <a:cubicBezTo>
                        <a:pt x="13844" y="14851"/>
                        <a:pt x="12209" y="12416"/>
                        <a:pt x="10608" y="10048"/>
                      </a:cubicBezTo>
                      <a:cubicBezTo>
                        <a:pt x="10208" y="9447"/>
                        <a:pt x="9808" y="8847"/>
                        <a:pt x="9374" y="8246"/>
                      </a:cubicBezTo>
                      <a:cubicBezTo>
                        <a:pt x="9007" y="7679"/>
                        <a:pt x="8473" y="7079"/>
                        <a:pt x="8173" y="6445"/>
                      </a:cubicBezTo>
                      <a:cubicBezTo>
                        <a:pt x="7973" y="6012"/>
                        <a:pt x="8140" y="5378"/>
                        <a:pt x="8006" y="4877"/>
                      </a:cubicBezTo>
                      <a:cubicBezTo>
                        <a:pt x="7839" y="4277"/>
                        <a:pt x="7539" y="3710"/>
                        <a:pt x="7206" y="3176"/>
                      </a:cubicBezTo>
                      <a:cubicBezTo>
                        <a:pt x="7172" y="3109"/>
                        <a:pt x="7172" y="3076"/>
                        <a:pt x="7139" y="3043"/>
                      </a:cubicBezTo>
                      <a:cubicBezTo>
                        <a:pt x="6639" y="2175"/>
                        <a:pt x="6005" y="1342"/>
                        <a:pt x="5805" y="341"/>
                      </a:cubicBezTo>
                      <a:cubicBezTo>
                        <a:pt x="5766" y="317"/>
                        <a:pt x="5721" y="307"/>
                        <a:pt x="5675" y="307"/>
                      </a:cubicBezTo>
                      <a:cubicBezTo>
                        <a:pt x="5524" y="307"/>
                        <a:pt x="5355" y="421"/>
                        <a:pt x="5304" y="574"/>
                      </a:cubicBezTo>
                      <a:cubicBezTo>
                        <a:pt x="5171" y="774"/>
                        <a:pt x="5238" y="1008"/>
                        <a:pt x="5304" y="1208"/>
                      </a:cubicBezTo>
                      <a:cubicBezTo>
                        <a:pt x="5371" y="1408"/>
                        <a:pt x="5471" y="1575"/>
                        <a:pt x="5538" y="1775"/>
                      </a:cubicBezTo>
                      <a:cubicBezTo>
                        <a:pt x="5638" y="2009"/>
                        <a:pt x="5738" y="2242"/>
                        <a:pt x="5605" y="2409"/>
                      </a:cubicBezTo>
                      <a:cubicBezTo>
                        <a:pt x="4937" y="1708"/>
                        <a:pt x="4270" y="1008"/>
                        <a:pt x="3503" y="374"/>
                      </a:cubicBezTo>
                      <a:cubicBezTo>
                        <a:pt x="3436" y="274"/>
                        <a:pt x="3303" y="207"/>
                        <a:pt x="3169" y="174"/>
                      </a:cubicBezTo>
                      <a:cubicBezTo>
                        <a:pt x="3109" y="144"/>
                        <a:pt x="3043" y="128"/>
                        <a:pt x="2981" y="128"/>
                      </a:cubicBezTo>
                      <a:cubicBezTo>
                        <a:pt x="2906" y="128"/>
                        <a:pt x="2839" y="152"/>
                        <a:pt x="2803" y="207"/>
                      </a:cubicBezTo>
                      <a:cubicBezTo>
                        <a:pt x="2669" y="274"/>
                        <a:pt x="2636" y="541"/>
                        <a:pt x="2702" y="608"/>
                      </a:cubicBezTo>
                      <a:cubicBezTo>
                        <a:pt x="2290" y="250"/>
                        <a:pt x="1719" y="6"/>
                        <a:pt x="1157" y="6"/>
                      </a:cubicBezTo>
                      <a:cubicBezTo>
                        <a:pt x="1038" y="6"/>
                        <a:pt x="918" y="17"/>
                        <a:pt x="801" y="41"/>
                      </a:cubicBezTo>
                      <a:cubicBezTo>
                        <a:pt x="534" y="274"/>
                        <a:pt x="501" y="875"/>
                        <a:pt x="801" y="1108"/>
                      </a:cubicBezTo>
                      <a:cubicBezTo>
                        <a:pt x="634" y="1008"/>
                        <a:pt x="468" y="908"/>
                        <a:pt x="267" y="908"/>
                      </a:cubicBezTo>
                      <a:cubicBezTo>
                        <a:pt x="34" y="908"/>
                        <a:pt x="1" y="1175"/>
                        <a:pt x="34" y="1375"/>
                      </a:cubicBezTo>
                      <a:cubicBezTo>
                        <a:pt x="1001" y="2009"/>
                        <a:pt x="2102" y="2576"/>
                        <a:pt x="2836" y="3410"/>
                      </a:cubicBezTo>
                      <a:cubicBezTo>
                        <a:pt x="3837" y="4510"/>
                        <a:pt x="5304" y="5545"/>
                        <a:pt x="5871" y="6912"/>
                      </a:cubicBezTo>
                      <a:cubicBezTo>
                        <a:pt x="7306" y="10381"/>
                        <a:pt x="9374" y="13617"/>
                        <a:pt x="11942" y="16386"/>
                      </a:cubicBezTo>
                      <a:cubicBezTo>
                        <a:pt x="13477" y="18087"/>
                        <a:pt x="14311" y="20255"/>
                        <a:pt x="15011" y="22523"/>
                      </a:cubicBezTo>
                      <a:cubicBezTo>
                        <a:pt x="15645" y="24458"/>
                        <a:pt x="16145" y="26560"/>
                        <a:pt x="16979" y="28428"/>
                      </a:cubicBezTo>
                      <a:cubicBezTo>
                        <a:pt x="17847" y="30429"/>
                        <a:pt x="17613" y="32697"/>
                        <a:pt x="18047" y="34765"/>
                      </a:cubicBezTo>
                      <a:cubicBezTo>
                        <a:pt x="18314" y="35933"/>
                        <a:pt x="18681" y="36934"/>
                        <a:pt x="18681" y="38135"/>
                      </a:cubicBezTo>
                      <a:cubicBezTo>
                        <a:pt x="18647" y="39369"/>
                        <a:pt x="18480" y="40570"/>
                        <a:pt x="18280" y="41737"/>
                      </a:cubicBezTo>
                      <a:cubicBezTo>
                        <a:pt x="17813" y="44105"/>
                        <a:pt x="17213" y="46541"/>
                        <a:pt x="16979" y="48942"/>
                      </a:cubicBezTo>
                      <a:cubicBezTo>
                        <a:pt x="16679" y="51344"/>
                        <a:pt x="16712" y="53846"/>
                        <a:pt x="17513" y="56214"/>
                      </a:cubicBezTo>
                      <a:cubicBezTo>
                        <a:pt x="20315" y="64487"/>
                        <a:pt x="18981" y="73560"/>
                        <a:pt x="20715" y="82133"/>
                      </a:cubicBezTo>
                      <a:lnTo>
                        <a:pt x="25452" y="82133"/>
                      </a:lnTo>
                      <a:cubicBezTo>
                        <a:pt x="27187" y="73560"/>
                        <a:pt x="25852" y="64487"/>
                        <a:pt x="28654" y="56214"/>
                      </a:cubicBezTo>
                      <a:cubicBezTo>
                        <a:pt x="29388" y="53879"/>
                        <a:pt x="29488" y="51377"/>
                        <a:pt x="29188" y="48942"/>
                      </a:cubicBezTo>
                      <a:cubicBezTo>
                        <a:pt x="28888" y="46541"/>
                        <a:pt x="28354" y="44139"/>
                        <a:pt x="27887" y="41737"/>
                      </a:cubicBezTo>
                      <a:cubicBezTo>
                        <a:pt x="27654" y="40570"/>
                        <a:pt x="27487" y="39335"/>
                        <a:pt x="27487" y="38135"/>
                      </a:cubicBezTo>
                      <a:cubicBezTo>
                        <a:pt x="27487" y="36934"/>
                        <a:pt x="27854" y="35933"/>
                        <a:pt x="28121" y="34765"/>
                      </a:cubicBezTo>
                      <a:cubicBezTo>
                        <a:pt x="28554" y="32697"/>
                        <a:pt x="28321" y="30429"/>
                        <a:pt x="29188" y="28428"/>
                      </a:cubicBezTo>
                      <a:cubicBezTo>
                        <a:pt x="30956" y="24425"/>
                        <a:pt x="31290" y="19588"/>
                        <a:pt x="34258" y="16386"/>
                      </a:cubicBezTo>
                      <a:cubicBezTo>
                        <a:pt x="36827" y="13617"/>
                        <a:pt x="38862" y="10415"/>
                        <a:pt x="40296" y="6912"/>
                      </a:cubicBezTo>
                      <a:cubicBezTo>
                        <a:pt x="40863" y="5545"/>
                        <a:pt x="42331" y="4510"/>
                        <a:pt x="43331" y="3410"/>
                      </a:cubicBezTo>
                      <a:cubicBezTo>
                        <a:pt x="44132" y="2576"/>
                        <a:pt x="45199" y="2009"/>
                        <a:pt x="46133" y="1375"/>
                      </a:cubicBezTo>
                      <a:cubicBezTo>
                        <a:pt x="46167" y="1208"/>
                        <a:pt x="46133" y="941"/>
                        <a:pt x="45700" y="908"/>
                      </a:cubicBezTo>
                      <a:cubicBezTo>
                        <a:pt x="45500" y="908"/>
                        <a:pt x="45333" y="1008"/>
                        <a:pt x="45166" y="1108"/>
                      </a:cubicBezTo>
                      <a:cubicBezTo>
                        <a:pt x="45400" y="875"/>
                        <a:pt x="45400" y="341"/>
                        <a:pt x="45166" y="41"/>
                      </a:cubicBezTo>
                      <a:cubicBezTo>
                        <a:pt x="45031" y="14"/>
                        <a:pt x="44892" y="0"/>
                        <a:pt x="447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5"/>
                <p:cNvSpPr/>
                <p:nvPr/>
              </p:nvSpPr>
              <p:spPr>
                <a:xfrm>
                  <a:off x="3569375" y="2555600"/>
                  <a:ext cx="229375" cy="1490275"/>
                </a:xfrm>
                <a:custGeom>
                  <a:avLst/>
                  <a:gdLst/>
                  <a:ahLst/>
                  <a:cxnLst/>
                  <a:rect l="l" t="t" r="r" b="b"/>
                  <a:pathLst>
                    <a:path w="9175" h="59611" extrusionOk="0">
                      <a:moveTo>
                        <a:pt x="1" y="1"/>
                      </a:moveTo>
                      <a:lnTo>
                        <a:pt x="1" y="1"/>
                      </a:lnTo>
                      <a:cubicBezTo>
                        <a:pt x="601" y="1969"/>
                        <a:pt x="1102" y="4037"/>
                        <a:pt x="1936" y="5905"/>
                      </a:cubicBezTo>
                      <a:cubicBezTo>
                        <a:pt x="2836" y="7906"/>
                        <a:pt x="2569" y="10175"/>
                        <a:pt x="3036" y="12243"/>
                      </a:cubicBezTo>
                      <a:cubicBezTo>
                        <a:pt x="3270" y="13410"/>
                        <a:pt x="3670" y="14411"/>
                        <a:pt x="3670" y="15645"/>
                      </a:cubicBezTo>
                      <a:cubicBezTo>
                        <a:pt x="3604" y="16846"/>
                        <a:pt x="3437" y="18047"/>
                        <a:pt x="3237" y="19214"/>
                      </a:cubicBezTo>
                      <a:cubicBezTo>
                        <a:pt x="2770" y="21583"/>
                        <a:pt x="2203" y="24018"/>
                        <a:pt x="1936" y="26420"/>
                      </a:cubicBezTo>
                      <a:cubicBezTo>
                        <a:pt x="1669" y="28855"/>
                        <a:pt x="1702" y="31356"/>
                        <a:pt x="2503" y="33691"/>
                      </a:cubicBezTo>
                      <a:cubicBezTo>
                        <a:pt x="5271" y="41997"/>
                        <a:pt x="3937" y="51037"/>
                        <a:pt x="5705" y="59610"/>
                      </a:cubicBezTo>
                      <a:lnTo>
                        <a:pt x="6772" y="59610"/>
                      </a:lnTo>
                      <a:cubicBezTo>
                        <a:pt x="6606" y="52605"/>
                        <a:pt x="9174" y="44733"/>
                        <a:pt x="5905" y="38595"/>
                      </a:cubicBezTo>
                      <a:cubicBezTo>
                        <a:pt x="3237" y="33658"/>
                        <a:pt x="2569" y="27587"/>
                        <a:pt x="4104" y="22183"/>
                      </a:cubicBezTo>
                      <a:cubicBezTo>
                        <a:pt x="4671" y="20082"/>
                        <a:pt x="5572" y="18047"/>
                        <a:pt x="5405" y="15912"/>
                      </a:cubicBezTo>
                      <a:cubicBezTo>
                        <a:pt x="5338" y="14511"/>
                        <a:pt x="4771" y="13177"/>
                        <a:pt x="4571" y="11809"/>
                      </a:cubicBezTo>
                      <a:cubicBezTo>
                        <a:pt x="4371" y="10408"/>
                        <a:pt x="4538" y="9040"/>
                        <a:pt x="4337" y="7673"/>
                      </a:cubicBezTo>
                      <a:cubicBezTo>
                        <a:pt x="3870" y="4704"/>
                        <a:pt x="1936" y="2236"/>
                        <a:pt x="1" y="1"/>
                      </a:cubicBezTo>
                      <a:close/>
                    </a:path>
                  </a:pathLst>
                </a:custGeom>
                <a:solidFill>
                  <a:srgbClr val="F9C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5"/>
                <p:cNvSpPr/>
                <p:nvPr/>
              </p:nvSpPr>
              <p:spPr>
                <a:xfrm>
                  <a:off x="3496000" y="4045850"/>
                  <a:ext cx="549575" cy="246850"/>
                </a:xfrm>
                <a:custGeom>
                  <a:avLst/>
                  <a:gdLst/>
                  <a:ahLst/>
                  <a:cxnLst/>
                  <a:rect l="l" t="t" r="r" b="b"/>
                  <a:pathLst>
                    <a:path w="21983" h="9874" extrusionOk="0">
                      <a:moveTo>
                        <a:pt x="1" y="0"/>
                      </a:moveTo>
                      <a:lnTo>
                        <a:pt x="1" y="9874"/>
                      </a:lnTo>
                      <a:lnTo>
                        <a:pt x="21983" y="9874"/>
                      </a:lnTo>
                      <a:lnTo>
                        <a:pt x="219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5"/>
                <p:cNvSpPr/>
                <p:nvPr/>
              </p:nvSpPr>
              <p:spPr>
                <a:xfrm>
                  <a:off x="3400100" y="4293525"/>
                  <a:ext cx="740550" cy="135100"/>
                </a:xfrm>
                <a:custGeom>
                  <a:avLst/>
                  <a:gdLst/>
                  <a:ahLst/>
                  <a:cxnLst/>
                  <a:rect l="l" t="t" r="r" b="b"/>
                  <a:pathLst>
                    <a:path w="29622" h="5404" extrusionOk="0">
                      <a:moveTo>
                        <a:pt x="3837" y="0"/>
                      </a:moveTo>
                      <a:cubicBezTo>
                        <a:pt x="0" y="0"/>
                        <a:pt x="367" y="5404"/>
                        <a:pt x="367" y="5404"/>
                      </a:cubicBezTo>
                      <a:lnTo>
                        <a:pt x="29321" y="5404"/>
                      </a:lnTo>
                      <a:cubicBezTo>
                        <a:pt x="29288" y="5404"/>
                        <a:pt x="29622" y="0"/>
                        <a:pt x="257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5"/>
                <p:cNvSpPr/>
                <p:nvPr/>
              </p:nvSpPr>
              <p:spPr>
                <a:xfrm>
                  <a:off x="3225800" y="1172125"/>
                  <a:ext cx="1088300" cy="1088300"/>
                </a:xfrm>
                <a:custGeom>
                  <a:avLst/>
                  <a:gdLst/>
                  <a:ahLst/>
                  <a:cxnLst/>
                  <a:rect l="l" t="t" r="r" b="b"/>
                  <a:pathLst>
                    <a:path w="43532" h="43532" extrusionOk="0">
                      <a:moveTo>
                        <a:pt x="21783" y="2769"/>
                      </a:moveTo>
                      <a:cubicBezTo>
                        <a:pt x="25019" y="2769"/>
                        <a:pt x="27654" y="5371"/>
                        <a:pt x="27654" y="8640"/>
                      </a:cubicBezTo>
                      <a:cubicBezTo>
                        <a:pt x="27654" y="11875"/>
                        <a:pt x="25019" y="14510"/>
                        <a:pt x="21783" y="14510"/>
                      </a:cubicBezTo>
                      <a:cubicBezTo>
                        <a:pt x="18514" y="14510"/>
                        <a:pt x="15912" y="11875"/>
                        <a:pt x="15912" y="8640"/>
                      </a:cubicBezTo>
                      <a:cubicBezTo>
                        <a:pt x="15912" y="5371"/>
                        <a:pt x="18514" y="2769"/>
                        <a:pt x="21783" y="2769"/>
                      </a:cubicBezTo>
                      <a:close/>
                      <a:moveTo>
                        <a:pt x="10634" y="8869"/>
                      </a:moveTo>
                      <a:cubicBezTo>
                        <a:pt x="11710" y="8869"/>
                        <a:pt x="12800" y="9161"/>
                        <a:pt x="13777" y="9774"/>
                      </a:cubicBezTo>
                      <a:cubicBezTo>
                        <a:pt x="16513" y="11508"/>
                        <a:pt x="17347" y="15144"/>
                        <a:pt x="15645" y="17880"/>
                      </a:cubicBezTo>
                      <a:cubicBezTo>
                        <a:pt x="14518" y="19679"/>
                        <a:pt x="12587" y="20661"/>
                        <a:pt x="10614" y="20661"/>
                      </a:cubicBezTo>
                      <a:cubicBezTo>
                        <a:pt x="9551" y="20661"/>
                        <a:pt x="8475" y="20376"/>
                        <a:pt x="7506" y="19781"/>
                      </a:cubicBezTo>
                      <a:cubicBezTo>
                        <a:pt x="4738" y="18046"/>
                        <a:pt x="3904" y="14444"/>
                        <a:pt x="5638" y="11642"/>
                      </a:cubicBezTo>
                      <a:cubicBezTo>
                        <a:pt x="6739" y="9851"/>
                        <a:pt x="8663" y="8869"/>
                        <a:pt x="10634" y="8869"/>
                      </a:cubicBezTo>
                      <a:close/>
                      <a:moveTo>
                        <a:pt x="33431" y="10102"/>
                      </a:moveTo>
                      <a:cubicBezTo>
                        <a:pt x="35610" y="10102"/>
                        <a:pt x="37696" y="11306"/>
                        <a:pt x="38695" y="13376"/>
                      </a:cubicBezTo>
                      <a:cubicBezTo>
                        <a:pt x="40163" y="16312"/>
                        <a:pt x="38962" y="19848"/>
                        <a:pt x="36027" y="21315"/>
                      </a:cubicBezTo>
                      <a:cubicBezTo>
                        <a:pt x="35197" y="21716"/>
                        <a:pt x="34315" y="21907"/>
                        <a:pt x="33445" y="21907"/>
                      </a:cubicBezTo>
                      <a:cubicBezTo>
                        <a:pt x="31274" y="21907"/>
                        <a:pt x="29178" y="20719"/>
                        <a:pt x="28154" y="18647"/>
                      </a:cubicBezTo>
                      <a:cubicBezTo>
                        <a:pt x="26720" y="15678"/>
                        <a:pt x="27921" y="12175"/>
                        <a:pt x="30823" y="10708"/>
                      </a:cubicBezTo>
                      <a:cubicBezTo>
                        <a:pt x="31664" y="10296"/>
                        <a:pt x="32555" y="10102"/>
                        <a:pt x="33431" y="10102"/>
                      </a:cubicBezTo>
                      <a:close/>
                      <a:moveTo>
                        <a:pt x="21783" y="17813"/>
                      </a:moveTo>
                      <a:cubicBezTo>
                        <a:pt x="23418" y="17813"/>
                        <a:pt x="24685" y="19147"/>
                        <a:pt x="24685" y="20715"/>
                      </a:cubicBezTo>
                      <a:cubicBezTo>
                        <a:pt x="24685" y="22349"/>
                        <a:pt x="23418" y="23650"/>
                        <a:pt x="21783" y="23650"/>
                      </a:cubicBezTo>
                      <a:cubicBezTo>
                        <a:pt x="20149" y="23650"/>
                        <a:pt x="18848" y="22349"/>
                        <a:pt x="18848" y="20715"/>
                      </a:cubicBezTo>
                      <a:cubicBezTo>
                        <a:pt x="18848" y="19114"/>
                        <a:pt x="20149" y="17813"/>
                        <a:pt x="21783" y="17813"/>
                      </a:cubicBezTo>
                      <a:close/>
                      <a:moveTo>
                        <a:pt x="10169" y="21975"/>
                      </a:moveTo>
                      <a:cubicBezTo>
                        <a:pt x="12321" y="21975"/>
                        <a:pt x="14379" y="23142"/>
                        <a:pt x="15412" y="25185"/>
                      </a:cubicBezTo>
                      <a:cubicBezTo>
                        <a:pt x="16913" y="28120"/>
                        <a:pt x="15745" y="31656"/>
                        <a:pt x="12810" y="33124"/>
                      </a:cubicBezTo>
                      <a:cubicBezTo>
                        <a:pt x="11968" y="33540"/>
                        <a:pt x="11069" y="33737"/>
                        <a:pt x="10183" y="33737"/>
                      </a:cubicBezTo>
                      <a:cubicBezTo>
                        <a:pt x="8016" y="33737"/>
                        <a:pt x="5922" y="32558"/>
                        <a:pt x="4904" y="30522"/>
                      </a:cubicBezTo>
                      <a:cubicBezTo>
                        <a:pt x="3437" y="27620"/>
                        <a:pt x="4604" y="24051"/>
                        <a:pt x="7473" y="22616"/>
                      </a:cubicBezTo>
                      <a:cubicBezTo>
                        <a:pt x="8342" y="22182"/>
                        <a:pt x="9264" y="21975"/>
                        <a:pt x="10169" y="21975"/>
                      </a:cubicBezTo>
                      <a:close/>
                      <a:moveTo>
                        <a:pt x="32962" y="23051"/>
                      </a:moveTo>
                      <a:cubicBezTo>
                        <a:pt x="34065" y="23051"/>
                        <a:pt x="35177" y="23362"/>
                        <a:pt x="36160" y="24017"/>
                      </a:cubicBezTo>
                      <a:cubicBezTo>
                        <a:pt x="38929" y="25819"/>
                        <a:pt x="39662" y="29421"/>
                        <a:pt x="37861" y="32190"/>
                      </a:cubicBezTo>
                      <a:cubicBezTo>
                        <a:pt x="36737" y="33908"/>
                        <a:pt x="34843" y="34858"/>
                        <a:pt x="32910" y="34858"/>
                      </a:cubicBezTo>
                      <a:cubicBezTo>
                        <a:pt x="31804" y="34858"/>
                        <a:pt x="30684" y="34547"/>
                        <a:pt x="29689" y="33891"/>
                      </a:cubicBezTo>
                      <a:cubicBezTo>
                        <a:pt x="26987" y="32123"/>
                        <a:pt x="26186" y="28454"/>
                        <a:pt x="27987" y="25718"/>
                      </a:cubicBezTo>
                      <a:cubicBezTo>
                        <a:pt x="29133" y="24000"/>
                        <a:pt x="31034" y="23051"/>
                        <a:pt x="32962" y="23051"/>
                      </a:cubicBezTo>
                      <a:close/>
                      <a:moveTo>
                        <a:pt x="21783" y="29054"/>
                      </a:moveTo>
                      <a:cubicBezTo>
                        <a:pt x="25019" y="29054"/>
                        <a:pt x="27654" y="31689"/>
                        <a:pt x="27654" y="34958"/>
                      </a:cubicBezTo>
                      <a:cubicBezTo>
                        <a:pt x="27687" y="38161"/>
                        <a:pt x="25019" y="40829"/>
                        <a:pt x="21783" y="40829"/>
                      </a:cubicBezTo>
                      <a:cubicBezTo>
                        <a:pt x="18514" y="40829"/>
                        <a:pt x="15912" y="38194"/>
                        <a:pt x="15912" y="34958"/>
                      </a:cubicBezTo>
                      <a:cubicBezTo>
                        <a:pt x="15912" y="31689"/>
                        <a:pt x="18514" y="29054"/>
                        <a:pt x="21783" y="29054"/>
                      </a:cubicBezTo>
                      <a:close/>
                      <a:moveTo>
                        <a:pt x="21783" y="0"/>
                      </a:moveTo>
                      <a:cubicBezTo>
                        <a:pt x="9774" y="0"/>
                        <a:pt x="1" y="9774"/>
                        <a:pt x="1" y="21782"/>
                      </a:cubicBezTo>
                      <a:cubicBezTo>
                        <a:pt x="1" y="33791"/>
                        <a:pt x="9741" y="43531"/>
                        <a:pt x="21783" y="43531"/>
                      </a:cubicBezTo>
                      <a:cubicBezTo>
                        <a:pt x="33825" y="43531"/>
                        <a:pt x="43532" y="33824"/>
                        <a:pt x="43532" y="21782"/>
                      </a:cubicBezTo>
                      <a:cubicBezTo>
                        <a:pt x="43532" y="9707"/>
                        <a:pt x="33792" y="0"/>
                        <a:pt x="21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5"/>
                <p:cNvSpPr/>
                <p:nvPr/>
              </p:nvSpPr>
              <p:spPr>
                <a:xfrm>
                  <a:off x="3375925" y="1172125"/>
                  <a:ext cx="938175" cy="937350"/>
                </a:xfrm>
                <a:custGeom>
                  <a:avLst/>
                  <a:gdLst/>
                  <a:ahLst/>
                  <a:cxnLst/>
                  <a:rect l="l" t="t" r="r" b="b"/>
                  <a:pathLst>
                    <a:path w="37527" h="37494" extrusionOk="0">
                      <a:moveTo>
                        <a:pt x="15778" y="0"/>
                      </a:moveTo>
                      <a:cubicBezTo>
                        <a:pt x="9574" y="0"/>
                        <a:pt x="3970" y="2602"/>
                        <a:pt x="0" y="6772"/>
                      </a:cubicBezTo>
                      <a:cubicBezTo>
                        <a:pt x="3936" y="3036"/>
                        <a:pt x="9173" y="767"/>
                        <a:pt x="14977" y="767"/>
                      </a:cubicBezTo>
                      <a:cubicBezTo>
                        <a:pt x="26986" y="767"/>
                        <a:pt x="36760" y="10508"/>
                        <a:pt x="36760" y="22516"/>
                      </a:cubicBezTo>
                      <a:cubicBezTo>
                        <a:pt x="36760" y="28320"/>
                        <a:pt x="34458" y="33624"/>
                        <a:pt x="30755" y="37494"/>
                      </a:cubicBezTo>
                      <a:cubicBezTo>
                        <a:pt x="34925" y="33524"/>
                        <a:pt x="37494" y="27953"/>
                        <a:pt x="37494" y="21716"/>
                      </a:cubicBezTo>
                      <a:cubicBezTo>
                        <a:pt x="37527" y="9774"/>
                        <a:pt x="27787" y="0"/>
                        <a:pt x="15778" y="0"/>
                      </a:cubicBezTo>
                      <a:close/>
                    </a:path>
                  </a:pathLst>
                </a:custGeom>
                <a:solidFill>
                  <a:srgbClr val="F9C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5"/>
                <p:cNvSpPr/>
                <p:nvPr/>
              </p:nvSpPr>
              <p:spPr>
                <a:xfrm>
                  <a:off x="3582725" y="4045850"/>
                  <a:ext cx="88425" cy="246850"/>
                </a:xfrm>
                <a:custGeom>
                  <a:avLst/>
                  <a:gdLst/>
                  <a:ahLst/>
                  <a:cxnLst/>
                  <a:rect l="l" t="t" r="r" b="b"/>
                  <a:pathLst>
                    <a:path w="3537" h="9874" extrusionOk="0">
                      <a:moveTo>
                        <a:pt x="1" y="0"/>
                      </a:moveTo>
                      <a:lnTo>
                        <a:pt x="1" y="9874"/>
                      </a:lnTo>
                      <a:lnTo>
                        <a:pt x="3537" y="9874"/>
                      </a:lnTo>
                      <a:lnTo>
                        <a:pt x="35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5"/>
                <p:cNvSpPr/>
                <p:nvPr/>
              </p:nvSpPr>
              <p:spPr>
                <a:xfrm>
                  <a:off x="3505175" y="4293525"/>
                  <a:ext cx="149300" cy="135100"/>
                </a:xfrm>
                <a:custGeom>
                  <a:avLst/>
                  <a:gdLst/>
                  <a:ahLst/>
                  <a:cxnLst/>
                  <a:rect l="l" t="t" r="r" b="b"/>
                  <a:pathLst>
                    <a:path w="5972" h="5404" extrusionOk="0">
                      <a:moveTo>
                        <a:pt x="2269" y="0"/>
                      </a:moveTo>
                      <a:cubicBezTo>
                        <a:pt x="1802" y="167"/>
                        <a:pt x="1435" y="434"/>
                        <a:pt x="1101" y="834"/>
                      </a:cubicBezTo>
                      <a:cubicBezTo>
                        <a:pt x="534" y="1434"/>
                        <a:pt x="267" y="2335"/>
                        <a:pt x="134" y="3169"/>
                      </a:cubicBezTo>
                      <a:cubicBezTo>
                        <a:pt x="0" y="3903"/>
                        <a:pt x="0" y="4670"/>
                        <a:pt x="67" y="5404"/>
                      </a:cubicBezTo>
                      <a:lnTo>
                        <a:pt x="4137" y="5404"/>
                      </a:lnTo>
                      <a:cubicBezTo>
                        <a:pt x="4237" y="4670"/>
                        <a:pt x="4170" y="3903"/>
                        <a:pt x="4237" y="3202"/>
                      </a:cubicBezTo>
                      <a:cubicBezTo>
                        <a:pt x="4270" y="2435"/>
                        <a:pt x="4404" y="1601"/>
                        <a:pt x="4804" y="1001"/>
                      </a:cubicBezTo>
                      <a:cubicBezTo>
                        <a:pt x="5071" y="567"/>
                        <a:pt x="5504" y="167"/>
                        <a:pt x="59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6" name="Google Shape;1586;p15"/>
              <p:cNvSpPr/>
              <p:nvPr/>
            </p:nvSpPr>
            <p:spPr>
              <a:xfrm>
                <a:off x="5845990" y="3547707"/>
                <a:ext cx="202130" cy="126326"/>
              </a:xfrm>
              <a:custGeom>
                <a:avLst/>
                <a:gdLst/>
                <a:ahLst/>
                <a:cxnLst/>
                <a:rect l="l" t="t" r="r" b="b"/>
                <a:pathLst>
                  <a:path w="9170" h="5731" extrusionOk="0">
                    <a:moveTo>
                      <a:pt x="0" y="0"/>
                    </a:moveTo>
                    <a:cubicBezTo>
                      <a:pt x="3919" y="5139"/>
                      <a:pt x="9169" y="5731"/>
                      <a:pt x="9169" y="5731"/>
                    </a:cubicBezTo>
                    <a:lnTo>
                      <a:pt x="8910" y="5213"/>
                    </a:lnTo>
                    <a:cubicBezTo>
                      <a:pt x="3587" y="3882"/>
                      <a:pt x="777" y="37"/>
                      <a:pt x="777" y="37"/>
                    </a:cubicBezTo>
                    <a:lnTo>
                      <a:pt x="0" y="0"/>
                    </a:lnTo>
                    <a:close/>
                  </a:path>
                </a:pathLst>
              </a:custGeom>
              <a:solidFill>
                <a:srgbClr val="D68E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5"/>
              <p:cNvSpPr/>
              <p:nvPr/>
            </p:nvSpPr>
            <p:spPr>
              <a:xfrm>
                <a:off x="5788944" y="3645487"/>
                <a:ext cx="197236" cy="130403"/>
              </a:xfrm>
              <a:custGeom>
                <a:avLst/>
                <a:gdLst/>
                <a:ahLst/>
                <a:cxnLst/>
                <a:rect l="l" t="t" r="r" b="b"/>
                <a:pathLst>
                  <a:path w="8948" h="5916" extrusionOk="0">
                    <a:moveTo>
                      <a:pt x="74" y="1"/>
                    </a:moveTo>
                    <a:lnTo>
                      <a:pt x="1" y="407"/>
                    </a:lnTo>
                    <a:cubicBezTo>
                      <a:pt x="3069" y="4770"/>
                      <a:pt x="8615" y="5916"/>
                      <a:pt x="8615" y="5916"/>
                    </a:cubicBezTo>
                    <a:lnTo>
                      <a:pt x="8947" y="5620"/>
                    </a:lnTo>
                    <a:cubicBezTo>
                      <a:pt x="2847" y="3883"/>
                      <a:pt x="74" y="1"/>
                      <a:pt x="74" y="1"/>
                    </a:cubicBezTo>
                    <a:close/>
                  </a:path>
                </a:pathLst>
              </a:custGeom>
              <a:solidFill>
                <a:srgbClr val="D68E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5"/>
              <p:cNvSpPr/>
              <p:nvPr/>
            </p:nvSpPr>
            <p:spPr>
              <a:xfrm>
                <a:off x="5752398" y="3444459"/>
                <a:ext cx="307118" cy="200300"/>
              </a:xfrm>
              <a:custGeom>
                <a:avLst/>
                <a:gdLst/>
                <a:ahLst/>
                <a:cxnLst/>
                <a:rect l="l" t="t" r="r" b="b"/>
                <a:pathLst>
                  <a:path w="13933" h="9087" extrusionOk="0">
                    <a:moveTo>
                      <a:pt x="3977" y="1"/>
                    </a:moveTo>
                    <a:cubicBezTo>
                      <a:pt x="1" y="1"/>
                      <a:pt x="1880" y="4684"/>
                      <a:pt x="1880" y="4684"/>
                    </a:cubicBezTo>
                    <a:lnTo>
                      <a:pt x="7759" y="8751"/>
                    </a:lnTo>
                    <a:cubicBezTo>
                      <a:pt x="8135" y="8998"/>
                      <a:pt x="8543" y="9086"/>
                      <a:pt x="8933" y="9086"/>
                    </a:cubicBezTo>
                    <a:cubicBezTo>
                      <a:pt x="9880" y="9086"/>
                      <a:pt x="10716" y="8566"/>
                      <a:pt x="10716" y="8566"/>
                    </a:cubicBezTo>
                    <a:cubicBezTo>
                      <a:pt x="13933" y="5682"/>
                      <a:pt x="5282" y="137"/>
                      <a:pt x="5282" y="137"/>
                    </a:cubicBezTo>
                    <a:cubicBezTo>
                      <a:pt x="4789" y="43"/>
                      <a:pt x="4356" y="1"/>
                      <a:pt x="3977" y="1"/>
                    </a:cubicBezTo>
                    <a:close/>
                  </a:path>
                </a:pathLst>
              </a:custGeom>
              <a:solidFill>
                <a:srgbClr val="E0A3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5"/>
              <p:cNvSpPr/>
              <p:nvPr/>
            </p:nvSpPr>
            <p:spPr>
              <a:xfrm>
                <a:off x="5741046" y="3433857"/>
                <a:ext cx="307074" cy="199837"/>
              </a:xfrm>
              <a:custGeom>
                <a:avLst/>
                <a:gdLst/>
                <a:ahLst/>
                <a:cxnLst/>
                <a:rect l="l" t="t" r="r" b="b"/>
                <a:pathLst>
                  <a:path w="13931" h="9066" extrusionOk="0">
                    <a:moveTo>
                      <a:pt x="3996" y="0"/>
                    </a:moveTo>
                    <a:cubicBezTo>
                      <a:pt x="0" y="0"/>
                      <a:pt x="1878" y="4648"/>
                      <a:pt x="1878" y="4648"/>
                    </a:cubicBezTo>
                    <a:lnTo>
                      <a:pt x="7756" y="8714"/>
                    </a:lnTo>
                    <a:cubicBezTo>
                      <a:pt x="8135" y="8974"/>
                      <a:pt x="8545" y="9066"/>
                      <a:pt x="8936" y="9066"/>
                    </a:cubicBezTo>
                    <a:cubicBezTo>
                      <a:pt x="9881" y="9066"/>
                      <a:pt x="10714" y="8529"/>
                      <a:pt x="10714" y="8529"/>
                    </a:cubicBezTo>
                    <a:cubicBezTo>
                      <a:pt x="13930" y="5683"/>
                      <a:pt x="5316" y="137"/>
                      <a:pt x="5316" y="137"/>
                    </a:cubicBezTo>
                    <a:cubicBezTo>
                      <a:pt x="4817" y="43"/>
                      <a:pt x="4379" y="0"/>
                      <a:pt x="3996" y="0"/>
                    </a:cubicBezTo>
                    <a:close/>
                  </a:path>
                </a:pathLst>
              </a:custGeom>
              <a:solidFill>
                <a:srgbClr val="F2B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5"/>
              <p:cNvSpPr/>
              <p:nvPr/>
            </p:nvSpPr>
            <p:spPr>
              <a:xfrm>
                <a:off x="5801178" y="3390411"/>
                <a:ext cx="99434" cy="10624"/>
              </a:xfrm>
              <a:custGeom>
                <a:avLst/>
                <a:gdLst/>
                <a:ahLst/>
                <a:cxnLst/>
                <a:rect l="l" t="t" r="r" b="b"/>
                <a:pathLst>
                  <a:path w="4511" h="482" extrusionOk="0">
                    <a:moveTo>
                      <a:pt x="4511" y="481"/>
                    </a:moveTo>
                    <a:lnTo>
                      <a:pt x="0" y="1"/>
                    </a:lnTo>
                    <a:close/>
                  </a:path>
                </a:pathLst>
              </a:custGeom>
              <a:solidFill>
                <a:srgbClr val="F7C8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5"/>
              <p:cNvSpPr/>
              <p:nvPr/>
            </p:nvSpPr>
            <p:spPr>
              <a:xfrm>
                <a:off x="5747681" y="3389177"/>
                <a:ext cx="857850" cy="985697"/>
              </a:xfrm>
              <a:custGeom>
                <a:avLst/>
                <a:gdLst/>
                <a:ahLst/>
                <a:cxnLst/>
                <a:rect l="l" t="t" r="r" b="b"/>
                <a:pathLst>
                  <a:path w="38918" h="44718" extrusionOk="0">
                    <a:moveTo>
                      <a:pt x="1640" y="1"/>
                    </a:moveTo>
                    <a:cubicBezTo>
                      <a:pt x="1099" y="1"/>
                      <a:pt x="0" y="221"/>
                      <a:pt x="800" y="2164"/>
                    </a:cubicBezTo>
                    <a:cubicBezTo>
                      <a:pt x="800" y="2164"/>
                      <a:pt x="2668" y="6245"/>
                      <a:pt x="8210" y="6245"/>
                    </a:cubicBezTo>
                    <a:cubicBezTo>
                      <a:pt x="8398" y="6245"/>
                      <a:pt x="8590" y="6241"/>
                      <a:pt x="8786" y="6231"/>
                    </a:cubicBezTo>
                    <a:cubicBezTo>
                      <a:pt x="8786" y="6231"/>
                      <a:pt x="10006" y="9004"/>
                      <a:pt x="15478" y="9410"/>
                    </a:cubicBezTo>
                    <a:cubicBezTo>
                      <a:pt x="15478" y="9410"/>
                      <a:pt x="13379" y="16233"/>
                      <a:pt x="9724" y="16233"/>
                    </a:cubicBezTo>
                    <a:cubicBezTo>
                      <a:pt x="9263" y="16233"/>
                      <a:pt x="8778" y="16124"/>
                      <a:pt x="8268" y="15880"/>
                    </a:cubicBezTo>
                    <a:cubicBezTo>
                      <a:pt x="8268" y="15880"/>
                      <a:pt x="5607" y="19762"/>
                      <a:pt x="4276" y="22387"/>
                    </a:cubicBezTo>
                    <a:cubicBezTo>
                      <a:pt x="4276" y="22387"/>
                      <a:pt x="1614" y="28598"/>
                      <a:pt x="5607" y="33811"/>
                    </a:cubicBezTo>
                    <a:cubicBezTo>
                      <a:pt x="5607" y="33811"/>
                      <a:pt x="8712" y="35549"/>
                      <a:pt x="15441" y="36806"/>
                    </a:cubicBezTo>
                    <a:lnTo>
                      <a:pt x="31116" y="44717"/>
                    </a:lnTo>
                    <a:lnTo>
                      <a:pt x="38917" y="27341"/>
                    </a:lnTo>
                    <a:cubicBezTo>
                      <a:pt x="38917" y="27341"/>
                      <a:pt x="29305" y="23903"/>
                      <a:pt x="26199" y="21204"/>
                    </a:cubicBezTo>
                    <a:cubicBezTo>
                      <a:pt x="26199" y="21204"/>
                      <a:pt x="22576" y="18690"/>
                      <a:pt x="22798" y="10224"/>
                    </a:cubicBezTo>
                    <a:cubicBezTo>
                      <a:pt x="22798" y="10224"/>
                      <a:pt x="21023" y="4382"/>
                      <a:pt x="19101" y="3828"/>
                    </a:cubicBezTo>
                    <a:lnTo>
                      <a:pt x="13629" y="1794"/>
                    </a:lnTo>
                    <a:cubicBezTo>
                      <a:pt x="13629" y="1794"/>
                      <a:pt x="10856" y="537"/>
                      <a:pt x="7085" y="390"/>
                    </a:cubicBezTo>
                    <a:cubicBezTo>
                      <a:pt x="7085" y="390"/>
                      <a:pt x="2834" y="316"/>
                      <a:pt x="1910" y="20"/>
                    </a:cubicBezTo>
                    <a:cubicBezTo>
                      <a:pt x="1910" y="20"/>
                      <a:pt x="1799" y="1"/>
                      <a:pt x="1640" y="1"/>
                    </a:cubicBezTo>
                    <a:close/>
                  </a:path>
                </a:pathLst>
              </a:custGeom>
              <a:solidFill>
                <a:srgbClr val="E0A3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15"/>
              <p:cNvSpPr/>
              <p:nvPr/>
            </p:nvSpPr>
            <p:spPr>
              <a:xfrm>
                <a:off x="5759099" y="3389992"/>
                <a:ext cx="848879" cy="985697"/>
              </a:xfrm>
              <a:custGeom>
                <a:avLst/>
                <a:gdLst/>
                <a:ahLst/>
                <a:cxnLst/>
                <a:rect l="l" t="t" r="r" b="b"/>
                <a:pathLst>
                  <a:path w="38511" h="44718" extrusionOk="0">
                    <a:moveTo>
                      <a:pt x="1639" y="1"/>
                    </a:moveTo>
                    <a:cubicBezTo>
                      <a:pt x="1099" y="1"/>
                      <a:pt x="0" y="221"/>
                      <a:pt x="800" y="2164"/>
                    </a:cubicBezTo>
                    <a:cubicBezTo>
                      <a:pt x="800" y="2164"/>
                      <a:pt x="2633" y="6245"/>
                      <a:pt x="8206" y="6245"/>
                    </a:cubicBezTo>
                    <a:cubicBezTo>
                      <a:pt x="8395" y="6245"/>
                      <a:pt x="8588" y="6241"/>
                      <a:pt x="8786" y="6231"/>
                    </a:cubicBezTo>
                    <a:cubicBezTo>
                      <a:pt x="8786" y="6231"/>
                      <a:pt x="10752" y="8996"/>
                      <a:pt x="13844" y="9877"/>
                    </a:cubicBezTo>
                    <a:lnTo>
                      <a:pt x="13844" y="9877"/>
                    </a:lnTo>
                    <a:cubicBezTo>
                      <a:pt x="13508" y="10051"/>
                      <a:pt x="13154" y="10566"/>
                      <a:pt x="12926" y="11813"/>
                    </a:cubicBezTo>
                    <a:cubicBezTo>
                      <a:pt x="12705" y="12886"/>
                      <a:pt x="13777" y="12923"/>
                      <a:pt x="13444" y="13477"/>
                    </a:cubicBezTo>
                    <a:cubicBezTo>
                      <a:pt x="12613" y="14909"/>
                      <a:pt x="11428" y="16252"/>
                      <a:pt x="9853" y="16252"/>
                    </a:cubicBezTo>
                    <a:cubicBezTo>
                      <a:pt x="9395" y="16252"/>
                      <a:pt x="8904" y="16139"/>
                      <a:pt x="8379" y="15880"/>
                    </a:cubicBezTo>
                    <a:cubicBezTo>
                      <a:pt x="8379" y="15880"/>
                      <a:pt x="5680" y="19762"/>
                      <a:pt x="4349" y="22387"/>
                    </a:cubicBezTo>
                    <a:cubicBezTo>
                      <a:pt x="4349" y="22387"/>
                      <a:pt x="1724" y="28598"/>
                      <a:pt x="5680" y="33811"/>
                    </a:cubicBezTo>
                    <a:cubicBezTo>
                      <a:pt x="5680" y="33811"/>
                      <a:pt x="8786" y="35586"/>
                      <a:pt x="15514" y="36806"/>
                    </a:cubicBezTo>
                    <a:lnTo>
                      <a:pt x="30672" y="44717"/>
                    </a:lnTo>
                    <a:lnTo>
                      <a:pt x="38510" y="27341"/>
                    </a:lnTo>
                    <a:cubicBezTo>
                      <a:pt x="38510" y="27341"/>
                      <a:pt x="32780" y="24753"/>
                      <a:pt x="28935" y="23274"/>
                    </a:cubicBezTo>
                    <a:cubicBezTo>
                      <a:pt x="26753" y="22387"/>
                      <a:pt x="23833" y="20465"/>
                      <a:pt x="23093" y="12035"/>
                    </a:cubicBezTo>
                    <a:cubicBezTo>
                      <a:pt x="22908" y="9817"/>
                      <a:pt x="21910" y="6009"/>
                      <a:pt x="19100" y="4013"/>
                    </a:cubicBezTo>
                    <a:lnTo>
                      <a:pt x="13444" y="1388"/>
                    </a:lnTo>
                    <a:cubicBezTo>
                      <a:pt x="13444" y="1388"/>
                      <a:pt x="12401" y="67"/>
                      <a:pt x="9637" y="67"/>
                    </a:cubicBezTo>
                    <a:cubicBezTo>
                      <a:pt x="8910" y="67"/>
                      <a:pt x="8063" y="158"/>
                      <a:pt x="7085" y="389"/>
                    </a:cubicBezTo>
                    <a:cubicBezTo>
                      <a:pt x="7085" y="389"/>
                      <a:pt x="2833" y="316"/>
                      <a:pt x="1909" y="20"/>
                    </a:cubicBezTo>
                    <a:cubicBezTo>
                      <a:pt x="1909" y="20"/>
                      <a:pt x="1798" y="1"/>
                      <a:pt x="1639" y="1"/>
                    </a:cubicBezTo>
                    <a:close/>
                  </a:path>
                </a:pathLst>
              </a:custGeom>
              <a:solidFill>
                <a:srgbClr val="F2B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5"/>
              <p:cNvSpPr/>
              <p:nvPr/>
            </p:nvSpPr>
            <p:spPr>
              <a:xfrm>
                <a:off x="5886747" y="3541006"/>
                <a:ext cx="112791" cy="80720"/>
              </a:xfrm>
              <a:custGeom>
                <a:avLst/>
                <a:gdLst/>
                <a:ahLst/>
                <a:cxnLst/>
                <a:rect l="l" t="t" r="r" b="b"/>
                <a:pathLst>
                  <a:path w="5117" h="3662" extrusionOk="0">
                    <a:moveTo>
                      <a:pt x="2333" y="0"/>
                    </a:moveTo>
                    <a:cubicBezTo>
                      <a:pt x="1265" y="0"/>
                      <a:pt x="246" y="871"/>
                      <a:pt x="0" y="2153"/>
                    </a:cubicBezTo>
                    <a:cubicBezTo>
                      <a:pt x="549" y="3238"/>
                      <a:pt x="1407" y="3662"/>
                      <a:pt x="2217" y="3662"/>
                    </a:cubicBezTo>
                    <a:cubicBezTo>
                      <a:pt x="3752" y="3662"/>
                      <a:pt x="5116" y="2139"/>
                      <a:pt x="3882" y="711"/>
                    </a:cubicBezTo>
                    <a:cubicBezTo>
                      <a:pt x="3414" y="218"/>
                      <a:pt x="2867" y="0"/>
                      <a:pt x="2333" y="0"/>
                    </a:cubicBezTo>
                    <a:close/>
                  </a:path>
                </a:pathLst>
              </a:custGeom>
              <a:solidFill>
                <a:srgbClr val="ED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5"/>
              <p:cNvSpPr/>
              <p:nvPr/>
            </p:nvSpPr>
            <p:spPr>
              <a:xfrm>
                <a:off x="5764499" y="3390411"/>
                <a:ext cx="136112" cy="35334"/>
              </a:xfrm>
              <a:custGeom>
                <a:avLst/>
                <a:gdLst/>
                <a:ahLst/>
                <a:cxnLst/>
                <a:rect l="l" t="t" r="r" b="b"/>
                <a:pathLst>
                  <a:path w="6175" h="1603" extrusionOk="0">
                    <a:moveTo>
                      <a:pt x="1664" y="1"/>
                    </a:moveTo>
                    <a:cubicBezTo>
                      <a:pt x="1664" y="1"/>
                      <a:pt x="0" y="740"/>
                      <a:pt x="2108" y="1443"/>
                    </a:cubicBezTo>
                    <a:cubicBezTo>
                      <a:pt x="2108" y="1443"/>
                      <a:pt x="2820" y="1603"/>
                      <a:pt x="3659" y="1603"/>
                    </a:cubicBezTo>
                    <a:cubicBezTo>
                      <a:pt x="4625" y="1603"/>
                      <a:pt x="5759" y="1391"/>
                      <a:pt x="6175" y="481"/>
                    </a:cubicBezTo>
                    <a:lnTo>
                      <a:pt x="1664" y="1"/>
                    </a:lnTo>
                    <a:close/>
                  </a:path>
                </a:pathLst>
              </a:custGeom>
              <a:solidFill>
                <a:srgbClr val="ED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15"/>
              <p:cNvSpPr/>
              <p:nvPr/>
            </p:nvSpPr>
            <p:spPr>
              <a:xfrm>
                <a:off x="5534684" y="3759579"/>
                <a:ext cx="211101" cy="144224"/>
              </a:xfrm>
              <a:custGeom>
                <a:avLst/>
                <a:gdLst/>
                <a:ahLst/>
                <a:cxnLst/>
                <a:rect l="l" t="t" r="r" b="b"/>
                <a:pathLst>
                  <a:path w="9577" h="6543" extrusionOk="0">
                    <a:moveTo>
                      <a:pt x="4585" y="0"/>
                    </a:moveTo>
                    <a:cubicBezTo>
                      <a:pt x="4585" y="0"/>
                      <a:pt x="1" y="518"/>
                      <a:pt x="2663" y="5065"/>
                    </a:cubicBezTo>
                    <a:cubicBezTo>
                      <a:pt x="2663" y="5065"/>
                      <a:pt x="3747" y="6543"/>
                      <a:pt x="5497" y="6543"/>
                    </a:cubicBezTo>
                    <a:cubicBezTo>
                      <a:pt x="5962" y="6543"/>
                      <a:pt x="6474" y="6438"/>
                      <a:pt x="7025" y="6175"/>
                    </a:cubicBezTo>
                    <a:cubicBezTo>
                      <a:pt x="7025" y="6175"/>
                      <a:pt x="9576" y="4252"/>
                      <a:pt x="7949" y="2551"/>
                    </a:cubicBezTo>
                    <a:lnTo>
                      <a:pt x="4585" y="0"/>
                    </a:lnTo>
                    <a:close/>
                  </a:path>
                </a:pathLst>
              </a:custGeom>
              <a:solidFill>
                <a:srgbClr val="E0A3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5"/>
              <p:cNvSpPr/>
              <p:nvPr/>
            </p:nvSpPr>
            <p:spPr>
              <a:xfrm>
                <a:off x="5628409" y="3655274"/>
                <a:ext cx="273922" cy="195341"/>
              </a:xfrm>
              <a:custGeom>
                <a:avLst/>
                <a:gdLst/>
                <a:ahLst/>
                <a:cxnLst/>
                <a:rect l="l" t="t" r="r" b="b"/>
                <a:pathLst>
                  <a:path w="12427" h="8862" extrusionOk="0">
                    <a:moveTo>
                      <a:pt x="4400" y="0"/>
                    </a:moveTo>
                    <a:cubicBezTo>
                      <a:pt x="0" y="370"/>
                      <a:pt x="370" y="4769"/>
                      <a:pt x="370" y="4769"/>
                    </a:cubicBezTo>
                    <a:cubicBezTo>
                      <a:pt x="5367" y="8561"/>
                      <a:pt x="6349" y="8689"/>
                      <a:pt x="6459" y="8689"/>
                    </a:cubicBezTo>
                    <a:cubicBezTo>
                      <a:pt x="6467" y="8689"/>
                      <a:pt x="6470" y="8688"/>
                      <a:pt x="6470" y="8688"/>
                    </a:cubicBezTo>
                    <a:cubicBezTo>
                      <a:pt x="7103" y="8808"/>
                      <a:pt x="7656" y="8862"/>
                      <a:pt x="8139" y="8862"/>
                    </a:cubicBezTo>
                    <a:cubicBezTo>
                      <a:pt x="12427" y="8862"/>
                      <a:pt x="11202" y="4622"/>
                      <a:pt x="11202" y="4622"/>
                    </a:cubicBezTo>
                    <a:lnTo>
                      <a:pt x="4400" y="0"/>
                    </a:lnTo>
                    <a:close/>
                  </a:path>
                </a:pathLst>
              </a:custGeom>
              <a:solidFill>
                <a:srgbClr val="E0A3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5"/>
              <p:cNvSpPr/>
              <p:nvPr/>
            </p:nvSpPr>
            <p:spPr>
              <a:xfrm>
                <a:off x="5678114" y="3547707"/>
                <a:ext cx="344745" cy="231733"/>
              </a:xfrm>
              <a:custGeom>
                <a:avLst/>
                <a:gdLst/>
                <a:ahLst/>
                <a:cxnLst/>
                <a:rect l="l" t="t" r="r" b="b"/>
                <a:pathLst>
                  <a:path w="15640" h="10513" extrusionOk="0">
                    <a:moveTo>
                      <a:pt x="5250" y="0"/>
                    </a:moveTo>
                    <a:cubicBezTo>
                      <a:pt x="1" y="518"/>
                      <a:pt x="1997" y="4769"/>
                      <a:pt x="1997" y="4769"/>
                    </a:cubicBezTo>
                    <a:lnTo>
                      <a:pt x="7764" y="8947"/>
                    </a:lnTo>
                    <a:cubicBezTo>
                      <a:pt x="9078" y="10138"/>
                      <a:pt x="10169" y="10513"/>
                      <a:pt x="11022" y="10513"/>
                    </a:cubicBezTo>
                    <a:cubicBezTo>
                      <a:pt x="12474" y="10513"/>
                      <a:pt x="13236" y="9428"/>
                      <a:pt x="13236" y="9428"/>
                    </a:cubicBezTo>
                    <a:cubicBezTo>
                      <a:pt x="15639" y="7616"/>
                      <a:pt x="11979" y="4658"/>
                      <a:pt x="11979" y="4658"/>
                    </a:cubicBezTo>
                    <a:lnTo>
                      <a:pt x="5250" y="0"/>
                    </a:lnTo>
                    <a:close/>
                  </a:path>
                </a:pathLst>
              </a:custGeom>
              <a:solidFill>
                <a:srgbClr val="E0A3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5"/>
              <p:cNvSpPr/>
              <p:nvPr/>
            </p:nvSpPr>
            <p:spPr>
              <a:xfrm>
                <a:off x="5522472" y="3748977"/>
                <a:ext cx="211895" cy="147949"/>
              </a:xfrm>
              <a:custGeom>
                <a:avLst/>
                <a:gdLst/>
                <a:ahLst/>
                <a:cxnLst/>
                <a:rect l="l" t="t" r="r" b="b"/>
                <a:pathLst>
                  <a:path w="9613" h="6712" extrusionOk="0">
                    <a:moveTo>
                      <a:pt x="4732" y="1"/>
                    </a:moveTo>
                    <a:cubicBezTo>
                      <a:pt x="4732" y="75"/>
                      <a:pt x="0" y="1812"/>
                      <a:pt x="3217" y="5546"/>
                    </a:cubicBezTo>
                    <a:cubicBezTo>
                      <a:pt x="3620" y="6026"/>
                      <a:pt x="4024" y="6711"/>
                      <a:pt x="5096" y="6711"/>
                    </a:cubicBezTo>
                    <a:cubicBezTo>
                      <a:pt x="5596" y="6711"/>
                      <a:pt x="6241" y="6563"/>
                      <a:pt x="7098" y="6175"/>
                    </a:cubicBezTo>
                    <a:cubicBezTo>
                      <a:pt x="7098" y="6175"/>
                      <a:pt x="9612" y="4216"/>
                      <a:pt x="8023" y="2515"/>
                    </a:cubicBezTo>
                    <a:lnTo>
                      <a:pt x="4732" y="1"/>
                    </a:lnTo>
                    <a:close/>
                  </a:path>
                </a:pathLst>
              </a:custGeom>
              <a:solidFill>
                <a:srgbClr val="F2B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5"/>
              <p:cNvSpPr/>
              <p:nvPr/>
            </p:nvSpPr>
            <p:spPr>
              <a:xfrm>
                <a:off x="5618622" y="3645487"/>
                <a:ext cx="273261" cy="195164"/>
              </a:xfrm>
              <a:custGeom>
                <a:avLst/>
                <a:gdLst/>
                <a:ahLst/>
                <a:cxnLst/>
                <a:rect l="l" t="t" r="r" b="b"/>
                <a:pathLst>
                  <a:path w="12397" h="8854" extrusionOk="0">
                    <a:moveTo>
                      <a:pt x="4363" y="1"/>
                    </a:moveTo>
                    <a:cubicBezTo>
                      <a:pt x="1" y="370"/>
                      <a:pt x="370" y="4770"/>
                      <a:pt x="370" y="4770"/>
                    </a:cubicBezTo>
                    <a:cubicBezTo>
                      <a:pt x="5416" y="8589"/>
                      <a:pt x="6344" y="8689"/>
                      <a:pt x="6458" y="8689"/>
                    </a:cubicBezTo>
                    <a:cubicBezTo>
                      <a:pt x="6465" y="8689"/>
                      <a:pt x="6469" y="8689"/>
                      <a:pt x="6471" y="8689"/>
                    </a:cubicBezTo>
                    <a:cubicBezTo>
                      <a:pt x="7086" y="8802"/>
                      <a:pt x="7625" y="8853"/>
                      <a:pt x="8098" y="8853"/>
                    </a:cubicBezTo>
                    <a:cubicBezTo>
                      <a:pt x="12396" y="8853"/>
                      <a:pt x="11166" y="4622"/>
                      <a:pt x="11166" y="4622"/>
                    </a:cubicBezTo>
                    <a:lnTo>
                      <a:pt x="4363" y="1"/>
                    </a:lnTo>
                    <a:close/>
                  </a:path>
                </a:pathLst>
              </a:custGeom>
              <a:solidFill>
                <a:srgbClr val="F2B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5"/>
              <p:cNvSpPr/>
              <p:nvPr/>
            </p:nvSpPr>
            <p:spPr>
              <a:xfrm>
                <a:off x="5667512" y="3537104"/>
                <a:ext cx="343929" cy="231953"/>
              </a:xfrm>
              <a:custGeom>
                <a:avLst/>
                <a:gdLst/>
                <a:ahLst/>
                <a:cxnLst/>
                <a:rect l="l" t="t" r="r" b="b"/>
                <a:pathLst>
                  <a:path w="15603" h="10523" extrusionOk="0">
                    <a:moveTo>
                      <a:pt x="5214" y="0"/>
                    </a:moveTo>
                    <a:cubicBezTo>
                      <a:pt x="1" y="518"/>
                      <a:pt x="1997" y="4770"/>
                      <a:pt x="1997" y="4770"/>
                    </a:cubicBezTo>
                    <a:lnTo>
                      <a:pt x="7765" y="8984"/>
                    </a:lnTo>
                    <a:cubicBezTo>
                      <a:pt x="9056" y="10153"/>
                      <a:pt x="10132" y="10522"/>
                      <a:pt x="10976" y="10522"/>
                    </a:cubicBezTo>
                    <a:cubicBezTo>
                      <a:pt x="12430" y="10522"/>
                      <a:pt x="13199" y="9428"/>
                      <a:pt x="13199" y="9428"/>
                    </a:cubicBezTo>
                    <a:cubicBezTo>
                      <a:pt x="15603" y="7653"/>
                      <a:pt x="11979" y="4696"/>
                      <a:pt x="11979" y="4696"/>
                    </a:cubicBezTo>
                    <a:lnTo>
                      <a:pt x="5214" y="0"/>
                    </a:lnTo>
                    <a:close/>
                  </a:path>
                </a:pathLst>
              </a:custGeom>
              <a:solidFill>
                <a:srgbClr val="F2B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5"/>
              <p:cNvSpPr/>
              <p:nvPr/>
            </p:nvSpPr>
            <p:spPr>
              <a:xfrm>
                <a:off x="5737607" y="3736655"/>
                <a:ext cx="120639" cy="84930"/>
              </a:xfrm>
              <a:custGeom>
                <a:avLst/>
                <a:gdLst/>
                <a:ahLst/>
                <a:cxnLst/>
                <a:rect l="l" t="t" r="r" b="b"/>
                <a:pathLst>
                  <a:path w="5473" h="3853" extrusionOk="0">
                    <a:moveTo>
                      <a:pt x="3105" y="1"/>
                    </a:moveTo>
                    <a:cubicBezTo>
                      <a:pt x="2226" y="1"/>
                      <a:pt x="1159" y="622"/>
                      <a:pt x="740" y="1299"/>
                    </a:cubicBezTo>
                    <a:cubicBezTo>
                      <a:pt x="0" y="2667"/>
                      <a:pt x="1257" y="3111"/>
                      <a:pt x="2182" y="3850"/>
                    </a:cubicBezTo>
                    <a:cubicBezTo>
                      <a:pt x="2220" y="3852"/>
                      <a:pt x="2259" y="3853"/>
                      <a:pt x="2298" y="3853"/>
                    </a:cubicBezTo>
                    <a:cubicBezTo>
                      <a:pt x="3183" y="3853"/>
                      <a:pt x="4053" y="3451"/>
                      <a:pt x="4585" y="2778"/>
                    </a:cubicBezTo>
                    <a:cubicBezTo>
                      <a:pt x="4917" y="2408"/>
                      <a:pt x="5472" y="1669"/>
                      <a:pt x="5102" y="1262"/>
                    </a:cubicBezTo>
                    <a:cubicBezTo>
                      <a:pt x="4659" y="745"/>
                      <a:pt x="4104" y="264"/>
                      <a:pt x="3476" y="42"/>
                    </a:cubicBezTo>
                    <a:cubicBezTo>
                      <a:pt x="3358" y="14"/>
                      <a:pt x="3233" y="1"/>
                      <a:pt x="3105" y="1"/>
                    </a:cubicBezTo>
                    <a:close/>
                  </a:path>
                </a:pathLst>
              </a:custGeom>
              <a:solidFill>
                <a:srgbClr val="ED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5"/>
              <p:cNvSpPr/>
              <p:nvPr/>
            </p:nvSpPr>
            <p:spPr>
              <a:xfrm>
                <a:off x="5608041" y="3802716"/>
                <a:ext cx="109573" cy="75275"/>
              </a:xfrm>
              <a:custGeom>
                <a:avLst/>
                <a:gdLst/>
                <a:ahLst/>
                <a:cxnLst/>
                <a:rect l="l" t="t" r="r" b="b"/>
                <a:pathLst>
                  <a:path w="4971" h="3415" extrusionOk="0">
                    <a:moveTo>
                      <a:pt x="2187" y="1"/>
                    </a:moveTo>
                    <a:cubicBezTo>
                      <a:pt x="1556" y="1"/>
                      <a:pt x="1009" y="308"/>
                      <a:pt x="555" y="1001"/>
                    </a:cubicBezTo>
                    <a:cubicBezTo>
                      <a:pt x="0" y="1888"/>
                      <a:pt x="481" y="2924"/>
                      <a:pt x="1479" y="3367"/>
                    </a:cubicBezTo>
                    <a:cubicBezTo>
                      <a:pt x="1565" y="3399"/>
                      <a:pt x="1657" y="3415"/>
                      <a:pt x="1754" y="3415"/>
                    </a:cubicBezTo>
                    <a:cubicBezTo>
                      <a:pt x="2993" y="3415"/>
                      <a:pt x="4971" y="948"/>
                      <a:pt x="3290" y="262"/>
                    </a:cubicBezTo>
                    <a:cubicBezTo>
                      <a:pt x="2899" y="92"/>
                      <a:pt x="2530" y="1"/>
                      <a:pt x="2187" y="1"/>
                    </a:cubicBezTo>
                    <a:close/>
                  </a:path>
                </a:pathLst>
              </a:custGeom>
              <a:solidFill>
                <a:srgbClr val="ED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5"/>
              <p:cNvSpPr/>
              <p:nvPr/>
            </p:nvSpPr>
            <p:spPr>
              <a:xfrm>
                <a:off x="5851699" y="3650292"/>
                <a:ext cx="114114" cy="97119"/>
              </a:xfrm>
              <a:custGeom>
                <a:avLst/>
                <a:gdLst/>
                <a:ahLst/>
                <a:cxnLst/>
                <a:rect l="l" t="t" r="r" b="b"/>
                <a:pathLst>
                  <a:path w="5177" h="4406" extrusionOk="0">
                    <a:moveTo>
                      <a:pt x="2153" y="1"/>
                    </a:moveTo>
                    <a:cubicBezTo>
                      <a:pt x="2113" y="1"/>
                      <a:pt x="2074" y="2"/>
                      <a:pt x="2034" y="4"/>
                    </a:cubicBezTo>
                    <a:cubicBezTo>
                      <a:pt x="1146" y="596"/>
                      <a:pt x="0" y="1631"/>
                      <a:pt x="0" y="2814"/>
                    </a:cubicBezTo>
                    <a:cubicBezTo>
                      <a:pt x="215" y="3886"/>
                      <a:pt x="1742" y="4406"/>
                      <a:pt x="2679" y="4406"/>
                    </a:cubicBezTo>
                    <a:cubicBezTo>
                      <a:pt x="2711" y="4406"/>
                      <a:pt x="2742" y="4405"/>
                      <a:pt x="2773" y="4404"/>
                    </a:cubicBezTo>
                    <a:cubicBezTo>
                      <a:pt x="3513" y="4219"/>
                      <a:pt x="5176" y="2925"/>
                      <a:pt x="4770" y="2038"/>
                    </a:cubicBezTo>
                    <a:cubicBezTo>
                      <a:pt x="4268" y="1071"/>
                      <a:pt x="3351" y="1"/>
                      <a:pt x="2153" y="1"/>
                    </a:cubicBezTo>
                    <a:close/>
                  </a:path>
                </a:pathLst>
              </a:custGeom>
              <a:solidFill>
                <a:srgbClr val="ED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5"/>
              <p:cNvSpPr/>
              <p:nvPr/>
            </p:nvSpPr>
            <p:spPr>
              <a:xfrm>
                <a:off x="5780788" y="3528948"/>
                <a:ext cx="153239" cy="105143"/>
              </a:xfrm>
              <a:custGeom>
                <a:avLst/>
                <a:gdLst/>
                <a:ahLst/>
                <a:cxnLst/>
                <a:rect l="l" t="t" r="r" b="b"/>
                <a:pathLst>
                  <a:path w="6952" h="4770" extrusionOk="0">
                    <a:moveTo>
                      <a:pt x="1" y="1"/>
                    </a:moveTo>
                    <a:lnTo>
                      <a:pt x="75" y="334"/>
                    </a:lnTo>
                    <a:lnTo>
                      <a:pt x="6175" y="4548"/>
                    </a:lnTo>
                    <a:lnTo>
                      <a:pt x="6951" y="4770"/>
                    </a:lnTo>
                    <a:lnTo>
                      <a:pt x="1" y="1"/>
                    </a:lnTo>
                    <a:close/>
                  </a:path>
                </a:pathLst>
              </a:custGeom>
              <a:solidFill>
                <a:srgbClr val="E0A3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5"/>
              <p:cNvSpPr/>
              <p:nvPr/>
            </p:nvSpPr>
            <p:spPr>
              <a:xfrm>
                <a:off x="5708269" y="3634091"/>
                <a:ext cx="166267" cy="123879"/>
              </a:xfrm>
              <a:custGeom>
                <a:avLst/>
                <a:gdLst/>
                <a:ahLst/>
                <a:cxnLst/>
                <a:rect l="l" t="t" r="r" b="b"/>
                <a:pathLst>
                  <a:path w="7543" h="5620" extrusionOk="0">
                    <a:moveTo>
                      <a:pt x="0" y="0"/>
                    </a:moveTo>
                    <a:lnTo>
                      <a:pt x="74" y="518"/>
                    </a:lnTo>
                    <a:lnTo>
                      <a:pt x="7099" y="5620"/>
                    </a:lnTo>
                    <a:lnTo>
                      <a:pt x="7542" y="5620"/>
                    </a:lnTo>
                    <a:lnTo>
                      <a:pt x="0" y="0"/>
                    </a:lnTo>
                    <a:close/>
                  </a:path>
                </a:pathLst>
              </a:custGeom>
              <a:solidFill>
                <a:srgbClr val="E0A3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5"/>
              <p:cNvSpPr/>
              <p:nvPr/>
            </p:nvSpPr>
            <p:spPr>
              <a:xfrm>
                <a:off x="5625962" y="3743290"/>
                <a:ext cx="85591" cy="69280"/>
              </a:xfrm>
              <a:custGeom>
                <a:avLst/>
                <a:gdLst/>
                <a:ahLst/>
                <a:cxnLst/>
                <a:rect l="l" t="t" r="r" b="b"/>
                <a:pathLst>
                  <a:path w="3883" h="3143" extrusionOk="0">
                    <a:moveTo>
                      <a:pt x="0" y="0"/>
                    </a:moveTo>
                    <a:lnTo>
                      <a:pt x="37" y="333"/>
                    </a:lnTo>
                    <a:lnTo>
                      <a:pt x="3587" y="3143"/>
                    </a:lnTo>
                    <a:lnTo>
                      <a:pt x="3882" y="3032"/>
                    </a:lnTo>
                    <a:lnTo>
                      <a:pt x="0" y="0"/>
                    </a:lnTo>
                    <a:close/>
                  </a:path>
                </a:pathLst>
              </a:custGeom>
              <a:solidFill>
                <a:srgbClr val="E0A3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5"/>
              <p:cNvSpPr/>
              <p:nvPr/>
            </p:nvSpPr>
            <p:spPr>
              <a:xfrm>
                <a:off x="5850884" y="3885287"/>
                <a:ext cx="213526" cy="30771"/>
              </a:xfrm>
              <a:custGeom>
                <a:avLst/>
                <a:gdLst/>
                <a:ahLst/>
                <a:cxnLst/>
                <a:rect l="l" t="t" r="r" b="b"/>
                <a:pathLst>
                  <a:path w="9687" h="1396" extrusionOk="0">
                    <a:moveTo>
                      <a:pt x="4494" y="0"/>
                    </a:moveTo>
                    <a:cubicBezTo>
                      <a:pt x="2967" y="0"/>
                      <a:pt x="1347" y="340"/>
                      <a:pt x="0" y="1396"/>
                    </a:cubicBezTo>
                    <a:lnTo>
                      <a:pt x="0" y="1396"/>
                    </a:lnTo>
                    <a:cubicBezTo>
                      <a:pt x="0" y="1396"/>
                      <a:pt x="1463" y="544"/>
                      <a:pt x="4716" y="544"/>
                    </a:cubicBezTo>
                    <a:cubicBezTo>
                      <a:pt x="6060" y="544"/>
                      <a:pt x="7709" y="689"/>
                      <a:pt x="9687" y="1100"/>
                    </a:cubicBezTo>
                    <a:cubicBezTo>
                      <a:pt x="9687" y="1100"/>
                      <a:pt x="7242" y="0"/>
                      <a:pt x="4494" y="0"/>
                    </a:cubicBezTo>
                    <a:close/>
                  </a:path>
                </a:pathLst>
              </a:custGeom>
              <a:solidFill>
                <a:srgbClr val="E0A3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5"/>
              <p:cNvSpPr/>
              <p:nvPr/>
            </p:nvSpPr>
            <p:spPr>
              <a:xfrm>
                <a:off x="6004895" y="4090437"/>
                <a:ext cx="110852" cy="93747"/>
              </a:xfrm>
              <a:custGeom>
                <a:avLst/>
                <a:gdLst/>
                <a:ahLst/>
                <a:cxnLst/>
                <a:rect l="l" t="t" r="r" b="b"/>
                <a:pathLst>
                  <a:path w="5029" h="4253" extrusionOk="0">
                    <a:moveTo>
                      <a:pt x="5029" y="1"/>
                    </a:moveTo>
                    <a:cubicBezTo>
                      <a:pt x="5029" y="1"/>
                      <a:pt x="4467" y="767"/>
                      <a:pt x="3691" y="1659"/>
                    </a:cubicBezTo>
                    <a:lnTo>
                      <a:pt x="3691" y="1659"/>
                    </a:lnTo>
                    <a:cubicBezTo>
                      <a:pt x="4212" y="1169"/>
                      <a:pt x="4686" y="613"/>
                      <a:pt x="5029" y="1"/>
                    </a:cubicBezTo>
                    <a:close/>
                    <a:moveTo>
                      <a:pt x="3691" y="1659"/>
                    </a:moveTo>
                    <a:cubicBezTo>
                      <a:pt x="2073" y="3179"/>
                      <a:pt x="1" y="4067"/>
                      <a:pt x="1" y="4067"/>
                    </a:cubicBezTo>
                    <a:lnTo>
                      <a:pt x="740" y="4252"/>
                    </a:lnTo>
                    <a:cubicBezTo>
                      <a:pt x="1662" y="3840"/>
                      <a:pt x="2813" y="2669"/>
                      <a:pt x="3691" y="1659"/>
                    </a:cubicBezTo>
                    <a:close/>
                  </a:path>
                </a:pathLst>
              </a:custGeom>
              <a:solidFill>
                <a:srgbClr val="E0A3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5"/>
              <p:cNvSpPr/>
              <p:nvPr/>
            </p:nvSpPr>
            <p:spPr>
              <a:xfrm>
                <a:off x="6005710" y="3577861"/>
                <a:ext cx="109221" cy="36877"/>
              </a:xfrm>
              <a:custGeom>
                <a:avLst/>
                <a:gdLst/>
                <a:ahLst/>
                <a:cxnLst/>
                <a:rect l="l" t="t" r="r" b="b"/>
                <a:pathLst>
                  <a:path w="4955" h="1673" extrusionOk="0">
                    <a:moveTo>
                      <a:pt x="1" y="0"/>
                    </a:moveTo>
                    <a:lnTo>
                      <a:pt x="1" y="0"/>
                    </a:lnTo>
                    <a:cubicBezTo>
                      <a:pt x="1390" y="1368"/>
                      <a:pt x="2828" y="1673"/>
                      <a:pt x="3794" y="1673"/>
                    </a:cubicBezTo>
                    <a:cubicBezTo>
                      <a:pt x="4500" y="1673"/>
                      <a:pt x="4955" y="1510"/>
                      <a:pt x="4955" y="1479"/>
                    </a:cubicBezTo>
                    <a:cubicBezTo>
                      <a:pt x="2959" y="1294"/>
                      <a:pt x="1" y="0"/>
                      <a:pt x="1" y="0"/>
                    </a:cubicBezTo>
                    <a:close/>
                  </a:path>
                </a:pathLst>
              </a:custGeom>
              <a:solidFill>
                <a:srgbClr val="E0A3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5"/>
              <p:cNvSpPr/>
              <p:nvPr/>
            </p:nvSpPr>
            <p:spPr>
              <a:xfrm>
                <a:off x="6013866" y="3608808"/>
                <a:ext cx="74173" cy="271409"/>
              </a:xfrm>
              <a:custGeom>
                <a:avLst/>
                <a:gdLst/>
                <a:ahLst/>
                <a:cxnLst/>
                <a:rect l="l" t="t" r="r" b="b"/>
                <a:pathLst>
                  <a:path w="3365" h="12313" extrusionOk="0">
                    <a:moveTo>
                      <a:pt x="1812" y="1"/>
                    </a:moveTo>
                    <a:cubicBezTo>
                      <a:pt x="1812" y="1"/>
                      <a:pt x="0" y="4253"/>
                      <a:pt x="2810" y="11314"/>
                    </a:cubicBezTo>
                    <a:lnTo>
                      <a:pt x="3365" y="12312"/>
                    </a:lnTo>
                    <a:cubicBezTo>
                      <a:pt x="3365" y="12312"/>
                      <a:pt x="555" y="5103"/>
                      <a:pt x="2367" y="1"/>
                    </a:cubicBezTo>
                    <a:close/>
                  </a:path>
                </a:pathLst>
              </a:custGeom>
              <a:solidFill>
                <a:srgbClr val="E0A3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5"/>
              <p:cNvSpPr/>
              <p:nvPr/>
            </p:nvSpPr>
            <p:spPr>
              <a:xfrm>
                <a:off x="6160559" y="3858175"/>
                <a:ext cx="504465" cy="613663"/>
              </a:xfrm>
              <a:custGeom>
                <a:avLst/>
                <a:gdLst/>
                <a:ahLst/>
                <a:cxnLst/>
                <a:rect l="l" t="t" r="r" b="b"/>
                <a:pathLst>
                  <a:path w="22886" h="27840" extrusionOk="0">
                    <a:moveTo>
                      <a:pt x="12164" y="1"/>
                    </a:moveTo>
                    <a:lnTo>
                      <a:pt x="0" y="21185"/>
                    </a:lnTo>
                    <a:lnTo>
                      <a:pt x="10204" y="27840"/>
                    </a:lnTo>
                    <a:lnTo>
                      <a:pt x="22885" y="6471"/>
                    </a:lnTo>
                    <a:lnTo>
                      <a:pt x="121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5"/>
              <p:cNvSpPr/>
              <p:nvPr/>
            </p:nvSpPr>
            <p:spPr>
              <a:xfrm>
                <a:off x="6295834" y="3581917"/>
                <a:ext cx="2338864" cy="1547582"/>
              </a:xfrm>
              <a:custGeom>
                <a:avLst/>
                <a:gdLst/>
                <a:ahLst/>
                <a:cxnLst/>
                <a:rect l="l" t="t" r="r" b="b"/>
                <a:pathLst>
                  <a:path w="106107" h="70209" extrusionOk="0">
                    <a:moveTo>
                      <a:pt x="106106" y="1"/>
                    </a:moveTo>
                    <a:lnTo>
                      <a:pt x="76012" y="45438"/>
                    </a:lnTo>
                    <a:lnTo>
                      <a:pt x="14826" y="15159"/>
                    </a:lnTo>
                    <a:lnTo>
                      <a:pt x="0" y="41593"/>
                    </a:lnTo>
                    <a:lnTo>
                      <a:pt x="61520" y="70208"/>
                    </a:lnTo>
                    <a:lnTo>
                      <a:pt x="88175" y="70208"/>
                    </a:lnTo>
                    <a:lnTo>
                      <a:pt x="106106" y="54644"/>
                    </a:lnTo>
                    <a:lnTo>
                      <a:pt x="1061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5"/>
              <p:cNvSpPr/>
              <p:nvPr/>
            </p:nvSpPr>
            <p:spPr>
              <a:xfrm>
                <a:off x="6242050" y="4277049"/>
                <a:ext cx="74989" cy="75011"/>
              </a:xfrm>
              <a:custGeom>
                <a:avLst/>
                <a:gdLst/>
                <a:ahLst/>
                <a:cxnLst/>
                <a:rect l="l" t="t" r="r" b="b"/>
                <a:pathLst>
                  <a:path w="3402" h="3403" extrusionOk="0">
                    <a:moveTo>
                      <a:pt x="1701" y="1"/>
                    </a:moveTo>
                    <a:cubicBezTo>
                      <a:pt x="740" y="1"/>
                      <a:pt x="0" y="777"/>
                      <a:pt x="0" y="1702"/>
                    </a:cubicBezTo>
                    <a:cubicBezTo>
                      <a:pt x="0" y="2663"/>
                      <a:pt x="777" y="3402"/>
                      <a:pt x="1701" y="3402"/>
                    </a:cubicBezTo>
                    <a:cubicBezTo>
                      <a:pt x="2662" y="3402"/>
                      <a:pt x="3402" y="2626"/>
                      <a:pt x="3402" y="1702"/>
                    </a:cubicBezTo>
                    <a:cubicBezTo>
                      <a:pt x="3402" y="740"/>
                      <a:pt x="2662" y="1"/>
                      <a:pt x="17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14" name="Google Shape;1614;p15"/>
          <p:cNvGrpSpPr/>
          <p:nvPr/>
        </p:nvGrpSpPr>
        <p:grpSpPr>
          <a:xfrm>
            <a:off x="-88" y="1019657"/>
            <a:ext cx="2279315" cy="1613101"/>
            <a:chOff x="1833350" y="1615625"/>
            <a:chExt cx="1286150" cy="910225"/>
          </a:xfrm>
        </p:grpSpPr>
        <p:sp>
          <p:nvSpPr>
            <p:cNvPr id="1615" name="Google Shape;1615;p15"/>
            <p:cNvSpPr/>
            <p:nvPr/>
          </p:nvSpPr>
          <p:spPr>
            <a:xfrm>
              <a:off x="2442225" y="1914850"/>
              <a:ext cx="677275" cy="140225"/>
            </a:xfrm>
            <a:custGeom>
              <a:avLst/>
              <a:gdLst/>
              <a:ahLst/>
              <a:cxnLst/>
              <a:rect l="l" t="t" r="r" b="b"/>
              <a:pathLst>
                <a:path w="27091" h="5609" extrusionOk="0">
                  <a:moveTo>
                    <a:pt x="1" y="0"/>
                  </a:moveTo>
                  <a:lnTo>
                    <a:pt x="1" y="5608"/>
                  </a:lnTo>
                  <a:lnTo>
                    <a:pt x="27091" y="5608"/>
                  </a:lnTo>
                  <a:lnTo>
                    <a:pt x="270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5"/>
            <p:cNvSpPr/>
            <p:nvPr/>
          </p:nvSpPr>
          <p:spPr>
            <a:xfrm>
              <a:off x="2561500" y="1951125"/>
              <a:ext cx="130450" cy="62800"/>
            </a:xfrm>
            <a:custGeom>
              <a:avLst/>
              <a:gdLst/>
              <a:ahLst/>
              <a:cxnLst/>
              <a:rect l="l" t="t" r="r" b="b"/>
              <a:pathLst>
                <a:path w="5218" h="2512" extrusionOk="0">
                  <a:moveTo>
                    <a:pt x="2149" y="0"/>
                  </a:moveTo>
                  <a:lnTo>
                    <a:pt x="1" y="2511"/>
                  </a:lnTo>
                  <a:lnTo>
                    <a:pt x="3070" y="2511"/>
                  </a:lnTo>
                  <a:lnTo>
                    <a:pt x="5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5"/>
            <p:cNvSpPr/>
            <p:nvPr/>
          </p:nvSpPr>
          <p:spPr>
            <a:xfrm>
              <a:off x="2714950" y="1951125"/>
              <a:ext cx="131850" cy="62800"/>
            </a:xfrm>
            <a:custGeom>
              <a:avLst/>
              <a:gdLst/>
              <a:ahLst/>
              <a:cxnLst/>
              <a:rect l="l" t="t" r="r" b="b"/>
              <a:pathLst>
                <a:path w="5274" h="2512" extrusionOk="0">
                  <a:moveTo>
                    <a:pt x="2149" y="0"/>
                  </a:moveTo>
                  <a:lnTo>
                    <a:pt x="0" y="2511"/>
                  </a:lnTo>
                  <a:lnTo>
                    <a:pt x="3069" y="2511"/>
                  </a:lnTo>
                  <a:lnTo>
                    <a:pt x="5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5"/>
            <p:cNvSpPr/>
            <p:nvPr/>
          </p:nvSpPr>
          <p:spPr>
            <a:xfrm>
              <a:off x="2869100" y="1951125"/>
              <a:ext cx="131150" cy="62800"/>
            </a:xfrm>
            <a:custGeom>
              <a:avLst/>
              <a:gdLst/>
              <a:ahLst/>
              <a:cxnLst/>
              <a:rect l="l" t="t" r="r" b="b"/>
              <a:pathLst>
                <a:path w="5246" h="2512" extrusionOk="0">
                  <a:moveTo>
                    <a:pt x="2176" y="0"/>
                  </a:moveTo>
                  <a:lnTo>
                    <a:pt x="0" y="2511"/>
                  </a:lnTo>
                  <a:lnTo>
                    <a:pt x="3069" y="2511"/>
                  </a:lnTo>
                  <a:lnTo>
                    <a:pt x="52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5"/>
            <p:cNvSpPr/>
            <p:nvPr/>
          </p:nvSpPr>
          <p:spPr>
            <a:xfrm>
              <a:off x="2484775" y="1951125"/>
              <a:ext cx="53725" cy="62800"/>
            </a:xfrm>
            <a:custGeom>
              <a:avLst/>
              <a:gdLst/>
              <a:ahLst/>
              <a:cxnLst/>
              <a:rect l="l" t="t" r="r" b="b"/>
              <a:pathLst>
                <a:path w="2149" h="2512" extrusionOk="0">
                  <a:moveTo>
                    <a:pt x="1" y="0"/>
                  </a:moveTo>
                  <a:lnTo>
                    <a:pt x="1" y="2511"/>
                  </a:lnTo>
                  <a:lnTo>
                    <a:pt x="21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5"/>
            <p:cNvSpPr/>
            <p:nvPr/>
          </p:nvSpPr>
          <p:spPr>
            <a:xfrm>
              <a:off x="3024625" y="1951125"/>
              <a:ext cx="53725" cy="62800"/>
            </a:xfrm>
            <a:custGeom>
              <a:avLst/>
              <a:gdLst/>
              <a:ahLst/>
              <a:cxnLst/>
              <a:rect l="l" t="t" r="r" b="b"/>
              <a:pathLst>
                <a:path w="2149" h="2512" extrusionOk="0">
                  <a:moveTo>
                    <a:pt x="2149" y="0"/>
                  </a:moveTo>
                  <a:lnTo>
                    <a:pt x="1" y="2511"/>
                  </a:lnTo>
                  <a:lnTo>
                    <a:pt x="2149" y="2511"/>
                  </a:lnTo>
                  <a:lnTo>
                    <a:pt x="21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5"/>
            <p:cNvSpPr/>
            <p:nvPr/>
          </p:nvSpPr>
          <p:spPr>
            <a:xfrm>
              <a:off x="2422700" y="1682600"/>
              <a:ext cx="689825" cy="231575"/>
            </a:xfrm>
            <a:custGeom>
              <a:avLst/>
              <a:gdLst/>
              <a:ahLst/>
              <a:cxnLst/>
              <a:rect l="l" t="t" r="r" b="b"/>
              <a:pathLst>
                <a:path w="27593" h="9263" extrusionOk="0">
                  <a:moveTo>
                    <a:pt x="26840" y="0"/>
                  </a:moveTo>
                  <a:lnTo>
                    <a:pt x="1" y="3711"/>
                  </a:lnTo>
                  <a:lnTo>
                    <a:pt x="754" y="9262"/>
                  </a:lnTo>
                  <a:lnTo>
                    <a:pt x="27593" y="5552"/>
                  </a:lnTo>
                  <a:lnTo>
                    <a:pt x="268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5"/>
            <p:cNvSpPr/>
            <p:nvPr/>
          </p:nvSpPr>
          <p:spPr>
            <a:xfrm>
              <a:off x="2850950" y="1741875"/>
              <a:ext cx="137425" cy="66275"/>
            </a:xfrm>
            <a:custGeom>
              <a:avLst/>
              <a:gdLst/>
              <a:ahLst/>
              <a:cxnLst/>
              <a:rect l="l" t="t" r="r" b="b"/>
              <a:pathLst>
                <a:path w="5497" h="2651" extrusionOk="0">
                  <a:moveTo>
                    <a:pt x="3042" y="0"/>
                  </a:moveTo>
                  <a:lnTo>
                    <a:pt x="1" y="419"/>
                  </a:lnTo>
                  <a:lnTo>
                    <a:pt x="2484" y="2651"/>
                  </a:lnTo>
                  <a:lnTo>
                    <a:pt x="5497" y="2232"/>
                  </a:lnTo>
                  <a:lnTo>
                    <a:pt x="30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5"/>
            <p:cNvSpPr/>
            <p:nvPr/>
          </p:nvSpPr>
          <p:spPr>
            <a:xfrm>
              <a:off x="2698200" y="1762800"/>
              <a:ext cx="138825" cy="66275"/>
            </a:xfrm>
            <a:custGeom>
              <a:avLst/>
              <a:gdLst/>
              <a:ahLst/>
              <a:cxnLst/>
              <a:rect l="l" t="t" r="r" b="b"/>
              <a:pathLst>
                <a:path w="5553" h="2651" extrusionOk="0">
                  <a:moveTo>
                    <a:pt x="3042" y="0"/>
                  </a:moveTo>
                  <a:lnTo>
                    <a:pt x="1" y="419"/>
                  </a:lnTo>
                  <a:lnTo>
                    <a:pt x="2512" y="2651"/>
                  </a:lnTo>
                  <a:lnTo>
                    <a:pt x="5553" y="2232"/>
                  </a:lnTo>
                  <a:lnTo>
                    <a:pt x="3042" y="0"/>
                  </a:ln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5"/>
            <p:cNvSpPr/>
            <p:nvPr/>
          </p:nvSpPr>
          <p:spPr>
            <a:xfrm>
              <a:off x="2546850" y="1783725"/>
              <a:ext cx="137425" cy="66275"/>
            </a:xfrm>
            <a:custGeom>
              <a:avLst/>
              <a:gdLst/>
              <a:ahLst/>
              <a:cxnLst/>
              <a:rect l="l" t="t" r="r" b="b"/>
              <a:pathLst>
                <a:path w="5497" h="2651" extrusionOk="0">
                  <a:moveTo>
                    <a:pt x="3014" y="0"/>
                  </a:moveTo>
                  <a:lnTo>
                    <a:pt x="1" y="419"/>
                  </a:lnTo>
                  <a:lnTo>
                    <a:pt x="2456" y="2651"/>
                  </a:lnTo>
                  <a:lnTo>
                    <a:pt x="5497" y="2232"/>
                  </a:lnTo>
                  <a:lnTo>
                    <a:pt x="3014" y="0"/>
                  </a:ln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5"/>
            <p:cNvSpPr/>
            <p:nvPr/>
          </p:nvSpPr>
          <p:spPr>
            <a:xfrm>
              <a:off x="3002300" y="1724425"/>
              <a:ext cx="62100" cy="62800"/>
            </a:xfrm>
            <a:custGeom>
              <a:avLst/>
              <a:gdLst/>
              <a:ahLst/>
              <a:cxnLst/>
              <a:rect l="l" t="t" r="r" b="b"/>
              <a:pathLst>
                <a:path w="2484" h="2512" extrusionOk="0">
                  <a:moveTo>
                    <a:pt x="2121" y="1"/>
                  </a:moveTo>
                  <a:lnTo>
                    <a:pt x="1" y="280"/>
                  </a:lnTo>
                  <a:lnTo>
                    <a:pt x="2484" y="2512"/>
                  </a:lnTo>
                  <a:lnTo>
                    <a:pt x="21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5"/>
            <p:cNvSpPr/>
            <p:nvPr/>
          </p:nvSpPr>
          <p:spPr>
            <a:xfrm>
              <a:off x="2468050" y="1806050"/>
              <a:ext cx="62800" cy="62800"/>
            </a:xfrm>
            <a:custGeom>
              <a:avLst/>
              <a:gdLst/>
              <a:ahLst/>
              <a:cxnLst/>
              <a:rect l="l" t="t" r="r" b="b"/>
              <a:pathLst>
                <a:path w="2512" h="2512" extrusionOk="0">
                  <a:moveTo>
                    <a:pt x="0" y="0"/>
                  </a:moveTo>
                  <a:lnTo>
                    <a:pt x="363" y="2511"/>
                  </a:lnTo>
                  <a:lnTo>
                    <a:pt x="2511" y="2232"/>
                  </a:lnTo>
                  <a:lnTo>
                    <a:pt x="0" y="0"/>
                  </a:ln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5"/>
            <p:cNvSpPr/>
            <p:nvPr/>
          </p:nvSpPr>
          <p:spPr>
            <a:xfrm>
              <a:off x="2391325" y="1863925"/>
              <a:ext cx="101150" cy="101175"/>
            </a:xfrm>
            <a:custGeom>
              <a:avLst/>
              <a:gdLst/>
              <a:ahLst/>
              <a:cxnLst/>
              <a:rect l="l" t="t" r="r" b="b"/>
              <a:pathLst>
                <a:path w="4046" h="4047" extrusionOk="0">
                  <a:moveTo>
                    <a:pt x="2037" y="1"/>
                  </a:moveTo>
                  <a:cubicBezTo>
                    <a:pt x="893" y="1"/>
                    <a:pt x="0" y="921"/>
                    <a:pt x="0" y="2037"/>
                  </a:cubicBezTo>
                  <a:cubicBezTo>
                    <a:pt x="0" y="3153"/>
                    <a:pt x="893" y="4046"/>
                    <a:pt x="2037" y="4046"/>
                  </a:cubicBezTo>
                  <a:cubicBezTo>
                    <a:pt x="3153" y="4046"/>
                    <a:pt x="4046" y="3153"/>
                    <a:pt x="4046" y="2037"/>
                  </a:cubicBezTo>
                  <a:cubicBezTo>
                    <a:pt x="4046" y="921"/>
                    <a:pt x="3153" y="1"/>
                    <a:pt x="20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5"/>
            <p:cNvSpPr/>
            <p:nvPr/>
          </p:nvSpPr>
          <p:spPr>
            <a:xfrm>
              <a:off x="2442225" y="2055050"/>
              <a:ext cx="677275" cy="375950"/>
            </a:xfrm>
            <a:custGeom>
              <a:avLst/>
              <a:gdLst/>
              <a:ahLst/>
              <a:cxnLst/>
              <a:rect l="l" t="t" r="r" b="b"/>
              <a:pathLst>
                <a:path w="27091" h="15038" extrusionOk="0">
                  <a:moveTo>
                    <a:pt x="1" y="0"/>
                  </a:moveTo>
                  <a:lnTo>
                    <a:pt x="1" y="15038"/>
                  </a:lnTo>
                  <a:lnTo>
                    <a:pt x="27091" y="15038"/>
                  </a:lnTo>
                  <a:lnTo>
                    <a:pt x="270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5"/>
            <p:cNvSpPr/>
            <p:nvPr/>
          </p:nvSpPr>
          <p:spPr>
            <a:xfrm>
              <a:off x="2506400" y="2112925"/>
              <a:ext cx="532900" cy="260875"/>
            </a:xfrm>
            <a:custGeom>
              <a:avLst/>
              <a:gdLst/>
              <a:ahLst/>
              <a:cxnLst/>
              <a:rect l="l" t="t" r="r" b="b"/>
              <a:pathLst>
                <a:path w="21316" h="10435" extrusionOk="0">
                  <a:moveTo>
                    <a:pt x="6696" y="447"/>
                  </a:moveTo>
                  <a:lnTo>
                    <a:pt x="6696" y="3656"/>
                  </a:lnTo>
                  <a:lnTo>
                    <a:pt x="447" y="3656"/>
                  </a:lnTo>
                  <a:lnTo>
                    <a:pt x="447" y="447"/>
                  </a:lnTo>
                  <a:close/>
                  <a:moveTo>
                    <a:pt x="14173" y="447"/>
                  </a:moveTo>
                  <a:lnTo>
                    <a:pt x="14173" y="3656"/>
                  </a:lnTo>
                  <a:lnTo>
                    <a:pt x="7143" y="3656"/>
                  </a:lnTo>
                  <a:lnTo>
                    <a:pt x="7143" y="447"/>
                  </a:lnTo>
                  <a:close/>
                  <a:moveTo>
                    <a:pt x="20869" y="447"/>
                  </a:moveTo>
                  <a:lnTo>
                    <a:pt x="20869" y="3656"/>
                  </a:lnTo>
                  <a:lnTo>
                    <a:pt x="14620" y="3656"/>
                  </a:lnTo>
                  <a:lnTo>
                    <a:pt x="14620" y="447"/>
                  </a:lnTo>
                  <a:close/>
                  <a:moveTo>
                    <a:pt x="20869" y="4102"/>
                  </a:moveTo>
                  <a:lnTo>
                    <a:pt x="20869" y="6836"/>
                  </a:lnTo>
                  <a:lnTo>
                    <a:pt x="447" y="6836"/>
                  </a:lnTo>
                  <a:lnTo>
                    <a:pt x="447" y="4102"/>
                  </a:lnTo>
                  <a:close/>
                  <a:moveTo>
                    <a:pt x="20869" y="7282"/>
                  </a:moveTo>
                  <a:lnTo>
                    <a:pt x="20869" y="9961"/>
                  </a:lnTo>
                  <a:lnTo>
                    <a:pt x="447" y="9961"/>
                  </a:lnTo>
                  <a:lnTo>
                    <a:pt x="447" y="7282"/>
                  </a:lnTo>
                  <a:close/>
                  <a:moveTo>
                    <a:pt x="224" y="1"/>
                  </a:moveTo>
                  <a:cubicBezTo>
                    <a:pt x="56" y="1"/>
                    <a:pt x="1" y="84"/>
                    <a:pt x="1" y="224"/>
                  </a:cubicBezTo>
                  <a:lnTo>
                    <a:pt x="1" y="10212"/>
                  </a:lnTo>
                  <a:cubicBezTo>
                    <a:pt x="1" y="10351"/>
                    <a:pt x="112" y="10435"/>
                    <a:pt x="224" y="10435"/>
                  </a:cubicBezTo>
                  <a:lnTo>
                    <a:pt x="21064" y="10435"/>
                  </a:lnTo>
                  <a:cubicBezTo>
                    <a:pt x="21204" y="10435"/>
                    <a:pt x="21260" y="10351"/>
                    <a:pt x="21260" y="10212"/>
                  </a:cubicBezTo>
                  <a:lnTo>
                    <a:pt x="21260" y="224"/>
                  </a:lnTo>
                  <a:cubicBezTo>
                    <a:pt x="21316" y="84"/>
                    <a:pt x="21204" y="1"/>
                    <a:pt x="21092"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5"/>
            <p:cNvSpPr/>
            <p:nvPr/>
          </p:nvSpPr>
          <p:spPr>
            <a:xfrm>
              <a:off x="2471525" y="2080150"/>
              <a:ext cx="174400" cy="324350"/>
            </a:xfrm>
            <a:custGeom>
              <a:avLst/>
              <a:gdLst/>
              <a:ahLst/>
              <a:cxnLst/>
              <a:rect l="l" t="t" r="r" b="b"/>
              <a:pathLst>
                <a:path w="6976" h="12974" extrusionOk="0">
                  <a:moveTo>
                    <a:pt x="4325" y="12974"/>
                  </a:moveTo>
                  <a:lnTo>
                    <a:pt x="1" y="12974"/>
                  </a:lnTo>
                  <a:lnTo>
                    <a:pt x="1" y="0"/>
                  </a:lnTo>
                  <a:lnTo>
                    <a:pt x="6975" y="0"/>
                  </a:lnTo>
                  <a:close/>
                </a:path>
              </a:pathLst>
            </a:custGeom>
            <a:solidFill>
              <a:srgbClr val="FFFFFF">
                <a:alpha val="14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5"/>
            <p:cNvSpPr/>
            <p:nvPr/>
          </p:nvSpPr>
          <p:spPr>
            <a:xfrm>
              <a:off x="2153475" y="2308925"/>
              <a:ext cx="105350" cy="192525"/>
            </a:xfrm>
            <a:custGeom>
              <a:avLst/>
              <a:gdLst/>
              <a:ahLst/>
              <a:cxnLst/>
              <a:rect l="l" t="t" r="r" b="b"/>
              <a:pathLst>
                <a:path w="4214" h="7701" extrusionOk="0">
                  <a:moveTo>
                    <a:pt x="1" y="0"/>
                  </a:moveTo>
                  <a:lnTo>
                    <a:pt x="1" y="7701"/>
                  </a:lnTo>
                  <a:lnTo>
                    <a:pt x="4213" y="7701"/>
                  </a:lnTo>
                  <a:lnTo>
                    <a:pt x="42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5"/>
            <p:cNvSpPr/>
            <p:nvPr/>
          </p:nvSpPr>
          <p:spPr>
            <a:xfrm>
              <a:off x="1833350" y="2292175"/>
              <a:ext cx="379450" cy="226025"/>
            </a:xfrm>
            <a:custGeom>
              <a:avLst/>
              <a:gdLst/>
              <a:ahLst/>
              <a:cxnLst/>
              <a:rect l="l" t="t" r="r" b="b"/>
              <a:pathLst>
                <a:path w="15178" h="9041" extrusionOk="0">
                  <a:moveTo>
                    <a:pt x="0" y="1"/>
                  </a:moveTo>
                  <a:lnTo>
                    <a:pt x="0" y="9040"/>
                  </a:lnTo>
                  <a:lnTo>
                    <a:pt x="15177" y="9040"/>
                  </a:lnTo>
                  <a:lnTo>
                    <a:pt x="151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5"/>
            <p:cNvSpPr/>
            <p:nvPr/>
          </p:nvSpPr>
          <p:spPr>
            <a:xfrm>
              <a:off x="2259500" y="2319375"/>
              <a:ext cx="592175" cy="206475"/>
            </a:xfrm>
            <a:custGeom>
              <a:avLst/>
              <a:gdLst/>
              <a:ahLst/>
              <a:cxnLst/>
              <a:rect l="l" t="t" r="r" b="b"/>
              <a:pathLst>
                <a:path w="23687" h="8259" extrusionOk="0">
                  <a:moveTo>
                    <a:pt x="23659" y="5078"/>
                  </a:moveTo>
                  <a:cubicBezTo>
                    <a:pt x="22292" y="5748"/>
                    <a:pt x="21483" y="5971"/>
                    <a:pt x="20227" y="6390"/>
                  </a:cubicBezTo>
                  <a:cubicBezTo>
                    <a:pt x="19223" y="6725"/>
                    <a:pt x="18107" y="6864"/>
                    <a:pt x="17130" y="7255"/>
                  </a:cubicBezTo>
                  <a:cubicBezTo>
                    <a:pt x="16042" y="7729"/>
                    <a:pt x="15540" y="7785"/>
                    <a:pt x="14424" y="8008"/>
                  </a:cubicBezTo>
                  <a:cubicBezTo>
                    <a:pt x="13364" y="8231"/>
                    <a:pt x="12136" y="8259"/>
                    <a:pt x="10741" y="8147"/>
                  </a:cubicBezTo>
                  <a:cubicBezTo>
                    <a:pt x="9709" y="8036"/>
                    <a:pt x="7756" y="8092"/>
                    <a:pt x="6668" y="8008"/>
                  </a:cubicBezTo>
                  <a:cubicBezTo>
                    <a:pt x="5636" y="7952"/>
                    <a:pt x="5162" y="7841"/>
                    <a:pt x="4185" y="7422"/>
                  </a:cubicBezTo>
                  <a:cubicBezTo>
                    <a:pt x="3041" y="6892"/>
                    <a:pt x="1953" y="6390"/>
                    <a:pt x="698" y="6390"/>
                  </a:cubicBezTo>
                  <a:lnTo>
                    <a:pt x="0" y="6390"/>
                  </a:lnTo>
                  <a:lnTo>
                    <a:pt x="0" y="587"/>
                  </a:lnTo>
                  <a:cubicBezTo>
                    <a:pt x="670" y="419"/>
                    <a:pt x="1479" y="419"/>
                    <a:pt x="2009" y="280"/>
                  </a:cubicBezTo>
                  <a:cubicBezTo>
                    <a:pt x="2790" y="29"/>
                    <a:pt x="3683" y="1"/>
                    <a:pt x="4520" y="1"/>
                  </a:cubicBezTo>
                  <a:cubicBezTo>
                    <a:pt x="6333" y="1"/>
                    <a:pt x="8035" y="336"/>
                    <a:pt x="9849" y="280"/>
                  </a:cubicBezTo>
                  <a:cubicBezTo>
                    <a:pt x="10518" y="252"/>
                    <a:pt x="11299" y="112"/>
                    <a:pt x="11997" y="252"/>
                  </a:cubicBezTo>
                  <a:cubicBezTo>
                    <a:pt x="12750" y="2065"/>
                    <a:pt x="10686" y="2902"/>
                    <a:pt x="9458" y="2902"/>
                  </a:cubicBezTo>
                  <a:lnTo>
                    <a:pt x="8454" y="2902"/>
                  </a:lnTo>
                  <a:cubicBezTo>
                    <a:pt x="8928" y="3349"/>
                    <a:pt x="9430" y="3795"/>
                    <a:pt x="10100" y="4018"/>
                  </a:cubicBezTo>
                  <a:cubicBezTo>
                    <a:pt x="11076" y="4353"/>
                    <a:pt x="11076" y="4493"/>
                    <a:pt x="13029" y="4521"/>
                  </a:cubicBezTo>
                  <a:cubicBezTo>
                    <a:pt x="15568" y="4604"/>
                    <a:pt x="15456" y="4744"/>
                    <a:pt x="17354" y="4493"/>
                  </a:cubicBezTo>
                  <a:cubicBezTo>
                    <a:pt x="18637" y="4353"/>
                    <a:pt x="19167" y="4186"/>
                    <a:pt x="20506" y="3907"/>
                  </a:cubicBezTo>
                  <a:lnTo>
                    <a:pt x="20506" y="3907"/>
                  </a:lnTo>
                  <a:cubicBezTo>
                    <a:pt x="22264" y="3405"/>
                    <a:pt x="23212" y="3907"/>
                    <a:pt x="23631" y="4660"/>
                  </a:cubicBezTo>
                  <a:cubicBezTo>
                    <a:pt x="23631" y="4744"/>
                    <a:pt x="23687" y="4911"/>
                    <a:pt x="23659" y="5078"/>
                  </a:cubicBezTo>
                  <a:close/>
                </a:path>
              </a:pathLst>
            </a:custGeom>
            <a:solidFill>
              <a:srgbClr val="F7B2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5"/>
            <p:cNvSpPr/>
            <p:nvPr/>
          </p:nvSpPr>
          <p:spPr>
            <a:xfrm>
              <a:off x="2391325" y="2389825"/>
              <a:ext cx="117900" cy="28850"/>
            </a:xfrm>
            <a:custGeom>
              <a:avLst/>
              <a:gdLst/>
              <a:ahLst/>
              <a:cxnLst/>
              <a:rect l="l" t="t" r="r" b="b"/>
              <a:pathLst>
                <a:path w="4716" h="1154" extrusionOk="0">
                  <a:moveTo>
                    <a:pt x="3153" y="1"/>
                  </a:moveTo>
                  <a:cubicBezTo>
                    <a:pt x="2093" y="280"/>
                    <a:pt x="1060" y="252"/>
                    <a:pt x="0" y="308"/>
                  </a:cubicBezTo>
                  <a:cubicBezTo>
                    <a:pt x="391" y="419"/>
                    <a:pt x="726" y="587"/>
                    <a:pt x="1088" y="670"/>
                  </a:cubicBezTo>
                  <a:cubicBezTo>
                    <a:pt x="2115" y="921"/>
                    <a:pt x="3049" y="1154"/>
                    <a:pt x="4041" y="1154"/>
                  </a:cubicBezTo>
                  <a:cubicBezTo>
                    <a:pt x="4262" y="1154"/>
                    <a:pt x="4487" y="1142"/>
                    <a:pt x="4715" y="1117"/>
                  </a:cubicBezTo>
                  <a:cubicBezTo>
                    <a:pt x="4074" y="921"/>
                    <a:pt x="3627" y="447"/>
                    <a:pt x="3153" y="1"/>
                  </a:cubicBezTo>
                  <a:close/>
                </a:path>
              </a:pathLst>
            </a:custGeom>
            <a:solidFill>
              <a:srgbClr val="000D20">
                <a:alpha val="11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5"/>
            <p:cNvSpPr/>
            <p:nvPr/>
          </p:nvSpPr>
          <p:spPr>
            <a:xfrm>
              <a:off x="2196725" y="1688875"/>
              <a:ext cx="106050" cy="192525"/>
            </a:xfrm>
            <a:custGeom>
              <a:avLst/>
              <a:gdLst/>
              <a:ahLst/>
              <a:cxnLst/>
              <a:rect l="l" t="t" r="r" b="b"/>
              <a:pathLst>
                <a:path w="4242" h="7701" extrusionOk="0">
                  <a:moveTo>
                    <a:pt x="0" y="0"/>
                  </a:moveTo>
                  <a:lnTo>
                    <a:pt x="0" y="7700"/>
                  </a:lnTo>
                  <a:lnTo>
                    <a:pt x="4241" y="7700"/>
                  </a:lnTo>
                  <a:lnTo>
                    <a:pt x="42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5"/>
            <p:cNvSpPr/>
            <p:nvPr/>
          </p:nvSpPr>
          <p:spPr>
            <a:xfrm>
              <a:off x="1833350" y="1672125"/>
              <a:ext cx="425475" cy="226000"/>
            </a:xfrm>
            <a:custGeom>
              <a:avLst/>
              <a:gdLst/>
              <a:ahLst/>
              <a:cxnLst/>
              <a:rect l="l" t="t" r="r" b="b"/>
              <a:pathLst>
                <a:path w="17019" h="9040" extrusionOk="0">
                  <a:moveTo>
                    <a:pt x="0" y="1"/>
                  </a:moveTo>
                  <a:lnTo>
                    <a:pt x="0" y="9040"/>
                  </a:lnTo>
                  <a:lnTo>
                    <a:pt x="17018" y="9040"/>
                  </a:lnTo>
                  <a:lnTo>
                    <a:pt x="170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5"/>
            <p:cNvSpPr/>
            <p:nvPr/>
          </p:nvSpPr>
          <p:spPr>
            <a:xfrm>
              <a:off x="2302750" y="1615625"/>
              <a:ext cx="492425" cy="248325"/>
            </a:xfrm>
            <a:custGeom>
              <a:avLst/>
              <a:gdLst/>
              <a:ahLst/>
              <a:cxnLst/>
              <a:rect l="l" t="t" r="r" b="b"/>
              <a:pathLst>
                <a:path w="19697" h="9933" extrusionOk="0">
                  <a:moveTo>
                    <a:pt x="0" y="3516"/>
                  </a:moveTo>
                  <a:lnTo>
                    <a:pt x="0" y="9933"/>
                  </a:lnTo>
                  <a:lnTo>
                    <a:pt x="7393" y="9347"/>
                  </a:lnTo>
                  <a:lnTo>
                    <a:pt x="8844" y="9235"/>
                  </a:lnTo>
                  <a:lnTo>
                    <a:pt x="9681" y="9179"/>
                  </a:lnTo>
                  <a:lnTo>
                    <a:pt x="9960" y="9152"/>
                  </a:lnTo>
                  <a:lnTo>
                    <a:pt x="9960" y="9152"/>
                  </a:lnTo>
                  <a:lnTo>
                    <a:pt x="10211" y="9152"/>
                  </a:lnTo>
                  <a:lnTo>
                    <a:pt x="11299" y="9068"/>
                  </a:lnTo>
                  <a:lnTo>
                    <a:pt x="13866" y="8928"/>
                  </a:lnTo>
                  <a:lnTo>
                    <a:pt x="15651" y="8817"/>
                  </a:lnTo>
                  <a:cubicBezTo>
                    <a:pt x="16265" y="8789"/>
                    <a:pt x="16098" y="8789"/>
                    <a:pt x="16740" y="8789"/>
                  </a:cubicBezTo>
                  <a:cubicBezTo>
                    <a:pt x="17521" y="8789"/>
                    <a:pt x="18609" y="8677"/>
                    <a:pt x="19167" y="8036"/>
                  </a:cubicBezTo>
                  <a:cubicBezTo>
                    <a:pt x="19697" y="7478"/>
                    <a:pt x="19613" y="6696"/>
                    <a:pt x="18971" y="6166"/>
                  </a:cubicBezTo>
                  <a:lnTo>
                    <a:pt x="18916" y="6138"/>
                  </a:lnTo>
                  <a:cubicBezTo>
                    <a:pt x="18553" y="5859"/>
                    <a:pt x="17604" y="5832"/>
                    <a:pt x="16795" y="5832"/>
                  </a:cubicBezTo>
                  <a:cubicBezTo>
                    <a:pt x="16461" y="5832"/>
                    <a:pt x="16209" y="5832"/>
                    <a:pt x="15903" y="5859"/>
                  </a:cubicBezTo>
                  <a:lnTo>
                    <a:pt x="15512" y="5859"/>
                  </a:lnTo>
                  <a:lnTo>
                    <a:pt x="11048" y="5748"/>
                  </a:lnTo>
                  <a:lnTo>
                    <a:pt x="10602" y="5748"/>
                  </a:lnTo>
                  <a:lnTo>
                    <a:pt x="10909" y="5469"/>
                  </a:lnTo>
                  <a:lnTo>
                    <a:pt x="11522" y="4604"/>
                  </a:lnTo>
                  <a:lnTo>
                    <a:pt x="11522" y="4604"/>
                  </a:lnTo>
                  <a:lnTo>
                    <a:pt x="12555" y="5357"/>
                  </a:lnTo>
                  <a:lnTo>
                    <a:pt x="18609" y="4520"/>
                  </a:lnTo>
                  <a:lnTo>
                    <a:pt x="15233" y="559"/>
                  </a:lnTo>
                  <a:lnTo>
                    <a:pt x="14954" y="280"/>
                  </a:lnTo>
                  <a:cubicBezTo>
                    <a:pt x="14870" y="196"/>
                    <a:pt x="14814" y="168"/>
                    <a:pt x="14731" y="140"/>
                  </a:cubicBezTo>
                  <a:cubicBezTo>
                    <a:pt x="14731" y="140"/>
                    <a:pt x="14703" y="140"/>
                    <a:pt x="14703" y="112"/>
                  </a:cubicBezTo>
                  <a:cubicBezTo>
                    <a:pt x="14675" y="112"/>
                    <a:pt x="14675" y="112"/>
                    <a:pt x="14647" y="56"/>
                  </a:cubicBezTo>
                  <a:lnTo>
                    <a:pt x="14647" y="56"/>
                  </a:lnTo>
                  <a:cubicBezTo>
                    <a:pt x="14591" y="56"/>
                    <a:pt x="14563" y="29"/>
                    <a:pt x="14536" y="29"/>
                  </a:cubicBezTo>
                  <a:cubicBezTo>
                    <a:pt x="14508" y="29"/>
                    <a:pt x="14452" y="1"/>
                    <a:pt x="14396" y="1"/>
                  </a:cubicBezTo>
                  <a:lnTo>
                    <a:pt x="14284" y="1"/>
                  </a:lnTo>
                  <a:lnTo>
                    <a:pt x="14173" y="1"/>
                  </a:lnTo>
                  <a:lnTo>
                    <a:pt x="13950" y="1"/>
                  </a:lnTo>
                  <a:lnTo>
                    <a:pt x="9235" y="112"/>
                  </a:lnTo>
                  <a:cubicBezTo>
                    <a:pt x="8872" y="112"/>
                    <a:pt x="6835" y="670"/>
                    <a:pt x="6277" y="977"/>
                  </a:cubicBezTo>
                  <a:close/>
                </a:path>
              </a:pathLst>
            </a:custGeom>
            <a:solidFill>
              <a:srgbClr val="F7B2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5"/>
            <p:cNvSpPr/>
            <p:nvPr/>
          </p:nvSpPr>
          <p:spPr>
            <a:xfrm>
              <a:off x="2590100" y="1695150"/>
              <a:ext cx="94875" cy="53025"/>
            </a:xfrm>
            <a:custGeom>
              <a:avLst/>
              <a:gdLst/>
              <a:ahLst/>
              <a:cxnLst/>
              <a:rect l="l" t="t" r="r" b="b"/>
              <a:pathLst>
                <a:path w="3795" h="2121" extrusionOk="0">
                  <a:moveTo>
                    <a:pt x="977" y="0"/>
                  </a:moveTo>
                  <a:lnTo>
                    <a:pt x="1" y="1367"/>
                  </a:lnTo>
                  <a:lnTo>
                    <a:pt x="1005" y="2121"/>
                  </a:lnTo>
                  <a:lnTo>
                    <a:pt x="3795" y="1730"/>
                  </a:lnTo>
                  <a:lnTo>
                    <a:pt x="2121" y="0"/>
                  </a:lnTo>
                  <a:close/>
                </a:path>
              </a:pathLst>
            </a:custGeom>
            <a:solidFill>
              <a:srgbClr val="838F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5"/>
            <p:cNvSpPr/>
            <p:nvPr/>
          </p:nvSpPr>
          <p:spPr>
            <a:xfrm>
              <a:off x="2471525" y="2341700"/>
              <a:ext cx="148600" cy="83725"/>
            </a:xfrm>
            <a:custGeom>
              <a:avLst/>
              <a:gdLst/>
              <a:ahLst/>
              <a:cxnLst/>
              <a:rect l="l" t="t" r="r" b="b"/>
              <a:pathLst>
                <a:path w="5944" h="3349" extrusionOk="0">
                  <a:moveTo>
                    <a:pt x="2651" y="2763"/>
                  </a:moveTo>
                  <a:lnTo>
                    <a:pt x="1647" y="2763"/>
                  </a:lnTo>
                  <a:cubicBezTo>
                    <a:pt x="1870" y="2986"/>
                    <a:pt x="2093" y="3181"/>
                    <a:pt x="2344" y="3349"/>
                  </a:cubicBezTo>
                  <a:cubicBezTo>
                    <a:pt x="2121" y="3293"/>
                    <a:pt x="1926" y="3181"/>
                    <a:pt x="1619" y="3070"/>
                  </a:cubicBezTo>
                  <a:cubicBezTo>
                    <a:pt x="1563" y="3070"/>
                    <a:pt x="1563" y="3070"/>
                    <a:pt x="1535" y="3042"/>
                  </a:cubicBezTo>
                  <a:lnTo>
                    <a:pt x="1535" y="3042"/>
                  </a:lnTo>
                  <a:lnTo>
                    <a:pt x="1340" y="2930"/>
                  </a:lnTo>
                  <a:cubicBezTo>
                    <a:pt x="838" y="2679"/>
                    <a:pt x="419" y="2316"/>
                    <a:pt x="1" y="1926"/>
                  </a:cubicBezTo>
                  <a:lnTo>
                    <a:pt x="1005" y="1926"/>
                  </a:lnTo>
                  <a:cubicBezTo>
                    <a:pt x="2037" y="1926"/>
                    <a:pt x="3628" y="1340"/>
                    <a:pt x="3711" y="84"/>
                  </a:cubicBezTo>
                  <a:cubicBezTo>
                    <a:pt x="4186" y="29"/>
                    <a:pt x="4744" y="1"/>
                    <a:pt x="5246" y="84"/>
                  </a:cubicBezTo>
                  <a:cubicBezTo>
                    <a:pt x="5943" y="1926"/>
                    <a:pt x="3879" y="2763"/>
                    <a:pt x="2651" y="2763"/>
                  </a:cubicBezTo>
                  <a:close/>
                </a:path>
              </a:pathLst>
            </a:custGeom>
            <a:solidFill>
              <a:srgbClr val="000D20">
                <a:alpha val="11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5"/>
            <p:cNvSpPr/>
            <p:nvPr/>
          </p:nvSpPr>
          <p:spPr>
            <a:xfrm>
              <a:off x="2400375" y="1793475"/>
              <a:ext cx="418525" cy="93500"/>
            </a:xfrm>
            <a:custGeom>
              <a:avLst/>
              <a:gdLst/>
              <a:ahLst/>
              <a:cxnLst/>
              <a:rect l="l" t="t" r="r" b="b"/>
              <a:pathLst>
                <a:path w="16741" h="3740" extrusionOk="0">
                  <a:moveTo>
                    <a:pt x="16210" y="2065"/>
                  </a:moveTo>
                  <a:cubicBezTo>
                    <a:pt x="15624" y="2735"/>
                    <a:pt x="14536" y="2819"/>
                    <a:pt x="13755" y="2819"/>
                  </a:cubicBezTo>
                  <a:cubicBezTo>
                    <a:pt x="13141" y="2819"/>
                    <a:pt x="13309" y="2819"/>
                    <a:pt x="12695" y="2875"/>
                  </a:cubicBezTo>
                  <a:lnTo>
                    <a:pt x="10909" y="2958"/>
                  </a:lnTo>
                  <a:lnTo>
                    <a:pt x="8315" y="3098"/>
                  </a:lnTo>
                  <a:lnTo>
                    <a:pt x="7255" y="3181"/>
                  </a:lnTo>
                  <a:lnTo>
                    <a:pt x="7004" y="3181"/>
                  </a:lnTo>
                  <a:lnTo>
                    <a:pt x="7004" y="3181"/>
                  </a:lnTo>
                  <a:lnTo>
                    <a:pt x="6725" y="3209"/>
                  </a:lnTo>
                  <a:lnTo>
                    <a:pt x="5888" y="3293"/>
                  </a:lnTo>
                  <a:lnTo>
                    <a:pt x="4409" y="3377"/>
                  </a:lnTo>
                  <a:lnTo>
                    <a:pt x="1" y="3739"/>
                  </a:lnTo>
                  <a:cubicBezTo>
                    <a:pt x="308" y="3237"/>
                    <a:pt x="838" y="2902"/>
                    <a:pt x="1424" y="2819"/>
                  </a:cubicBezTo>
                  <a:lnTo>
                    <a:pt x="1340" y="2372"/>
                  </a:lnTo>
                  <a:lnTo>
                    <a:pt x="3516" y="2205"/>
                  </a:lnTo>
                  <a:lnTo>
                    <a:pt x="4967" y="2093"/>
                  </a:lnTo>
                  <a:lnTo>
                    <a:pt x="5804" y="2038"/>
                  </a:lnTo>
                  <a:lnTo>
                    <a:pt x="6083" y="1982"/>
                  </a:lnTo>
                  <a:lnTo>
                    <a:pt x="6083" y="1982"/>
                  </a:lnTo>
                  <a:lnTo>
                    <a:pt x="6334" y="1982"/>
                  </a:lnTo>
                  <a:lnTo>
                    <a:pt x="7422" y="1926"/>
                  </a:lnTo>
                  <a:lnTo>
                    <a:pt x="9989" y="1786"/>
                  </a:lnTo>
                  <a:lnTo>
                    <a:pt x="11774" y="1675"/>
                  </a:lnTo>
                  <a:cubicBezTo>
                    <a:pt x="12416" y="1647"/>
                    <a:pt x="12221" y="1647"/>
                    <a:pt x="12862" y="1647"/>
                  </a:cubicBezTo>
                  <a:cubicBezTo>
                    <a:pt x="13644" y="1647"/>
                    <a:pt x="14732" y="1535"/>
                    <a:pt x="15318" y="866"/>
                  </a:cubicBezTo>
                  <a:cubicBezTo>
                    <a:pt x="15569" y="643"/>
                    <a:pt x="15680" y="308"/>
                    <a:pt x="15680" y="1"/>
                  </a:cubicBezTo>
                  <a:cubicBezTo>
                    <a:pt x="15820" y="29"/>
                    <a:pt x="15931" y="85"/>
                    <a:pt x="15987" y="140"/>
                  </a:cubicBezTo>
                  <a:lnTo>
                    <a:pt x="16015" y="168"/>
                  </a:lnTo>
                  <a:cubicBezTo>
                    <a:pt x="16657" y="698"/>
                    <a:pt x="16740" y="1508"/>
                    <a:pt x="16210" y="2065"/>
                  </a:cubicBezTo>
                  <a:close/>
                </a:path>
              </a:pathLst>
            </a:custGeom>
            <a:solidFill>
              <a:srgbClr val="000D20">
                <a:alpha val="11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9C815C47-9769-BC10-016E-E361ABCE78C4}"/>
              </a:ext>
            </a:extLst>
          </p:cNvPr>
          <p:cNvSpPr txBox="1"/>
          <p:nvPr/>
        </p:nvSpPr>
        <p:spPr>
          <a:xfrm>
            <a:off x="2464419" y="218471"/>
            <a:ext cx="4215161" cy="523220"/>
          </a:xfrm>
          <a:prstGeom prst="rect">
            <a:avLst/>
          </a:prstGeom>
          <a:noFill/>
        </p:spPr>
        <p:txBody>
          <a:bodyPr wrap="square" rtlCol="0">
            <a:spAutoFit/>
          </a:bodyPr>
          <a:lstStyle/>
          <a:p>
            <a:pPr algn="ctr"/>
            <a:r>
              <a:rPr lang="vi-VN" dirty="0">
                <a:solidFill>
                  <a:schemeClr val="tx1"/>
                </a:solidFill>
                <a:latin typeface="Tahoma" panose="020B0604030504040204" pitchFamily="34" charset="0"/>
                <a:ea typeface="Tahoma" panose="020B0604030504040204" pitchFamily="34" charset="0"/>
                <a:cs typeface="Tahoma" panose="020B0604030504040204" pitchFamily="34" charset="0"/>
              </a:rPr>
              <a:t>ĐẠI HỌC QUỐC GIA THÀNH PHỐ HỒ CHÍ MINH</a:t>
            </a:r>
          </a:p>
          <a:p>
            <a:pPr algn="ctr"/>
            <a:r>
              <a:rPr lang="vi-VN" dirty="0">
                <a:solidFill>
                  <a:schemeClr val="tx1"/>
                </a:solidFill>
                <a:latin typeface="Tahoma" panose="020B0604030504040204" pitchFamily="34" charset="0"/>
                <a:ea typeface="Tahoma" panose="020B0604030504040204" pitchFamily="34" charset="0"/>
                <a:cs typeface="Tahoma" panose="020B0604030504040204" pitchFamily="34" charset="0"/>
              </a:rPr>
              <a:t>TRƯỜNG ĐẠI HỌC CÔNG NGHỆ THÔNG TIN</a:t>
            </a:r>
          </a:p>
        </p:txBody>
      </p:sp>
      <p:pic>
        <p:nvPicPr>
          <p:cNvPr id="2052" name="Picture 4" descr="Trang chủ - NC - Khoa Mạng máy tính và Truyền thông - UIT">
            <a:extLst>
              <a:ext uri="{FF2B5EF4-FFF2-40B4-BE49-F238E27FC236}">
                <a16:creationId xmlns:a16="http://schemas.microsoft.com/office/drawing/2014/main" id="{78D851A3-9ECC-9DDA-F037-F4802B1D31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4866" y="715046"/>
            <a:ext cx="1366747" cy="5654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Google Shape;1645;p16"/>
          <p:cNvSpPr txBox="1">
            <a:spLocks noGrp="1"/>
          </p:cNvSpPr>
          <p:nvPr>
            <p:ph type="title"/>
          </p:nvPr>
        </p:nvSpPr>
        <p:spPr>
          <a:xfrm>
            <a:off x="720000" y="60487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tx1"/>
                </a:solidFill>
                <a:latin typeface="Tahoma" panose="020B0604030504040204" pitchFamily="34" charset="0"/>
                <a:ea typeface="Tahoma" panose="020B0604030504040204" pitchFamily="34" charset="0"/>
                <a:cs typeface="Tahoma" panose="020B0604030504040204" pitchFamily="34" charset="0"/>
              </a:rPr>
              <a:t>Phân tích thiết kế hệ thống:</a:t>
            </a:r>
            <a:br>
              <a:rPr lang="en" b="1" dirty="0">
                <a:solidFill>
                  <a:schemeClr val="accent2"/>
                </a:solidFill>
                <a:latin typeface="Tahoma" panose="020B0604030504040204" pitchFamily="34" charset="0"/>
                <a:ea typeface="Tahoma" panose="020B0604030504040204" pitchFamily="34" charset="0"/>
                <a:cs typeface="Tahoma" panose="020B0604030504040204" pitchFamily="34" charset="0"/>
              </a:rPr>
            </a:br>
            <a:r>
              <a:rPr lang="en" b="1" dirty="0">
                <a:solidFill>
                  <a:schemeClr val="accent2"/>
                </a:solidFill>
                <a:latin typeface="Tahoma" panose="020B0604030504040204" pitchFamily="34" charset="0"/>
                <a:ea typeface="Tahoma" panose="020B0604030504040204" pitchFamily="34" charset="0"/>
                <a:cs typeface="Tahoma" panose="020B0604030504040204" pitchFamily="34" charset="0"/>
              </a:rPr>
              <a:t>Use Case</a:t>
            </a:r>
            <a:endParaRPr b="1" dirty="0">
              <a:solidFill>
                <a:schemeClr val="accent2"/>
              </a:solidFill>
              <a:latin typeface="Tahoma" panose="020B0604030504040204" pitchFamily="34" charset="0"/>
              <a:ea typeface="Tahoma" panose="020B0604030504040204" pitchFamily="34" charset="0"/>
              <a:cs typeface="Tahoma" panose="020B0604030504040204" pitchFamily="34" charset="0"/>
            </a:endParaRPr>
          </a:p>
        </p:txBody>
      </p:sp>
      <p:sp>
        <p:nvSpPr>
          <p:cNvPr id="1646" name="Google Shape;1646;p16"/>
          <p:cNvSpPr txBox="1">
            <a:spLocks noGrp="1"/>
          </p:cNvSpPr>
          <p:nvPr>
            <p:ph type="body" idx="1"/>
          </p:nvPr>
        </p:nvSpPr>
        <p:spPr>
          <a:xfrm>
            <a:off x="720000" y="1706125"/>
            <a:ext cx="7387800" cy="2257800"/>
          </a:xfrm>
          <a:prstGeom prst="rect">
            <a:avLst/>
          </a:prstGeom>
        </p:spPr>
        <p:txBody>
          <a:bodyPr spcFirstLastPara="1" wrap="square" lIns="91425" tIns="91425" rIns="91425" bIns="91425" anchor="t" anchorCtr="0">
            <a:noAutofit/>
          </a:bodyPr>
          <a:lstStyle/>
          <a:p>
            <a:pPr lvl="0"/>
            <a:r>
              <a:rPr lang="en-US" sz="1800" dirty="0" err="1">
                <a:latin typeface="+mj-lt"/>
              </a:rPr>
              <a:t>Nhân</a:t>
            </a:r>
            <a:r>
              <a:rPr lang="en-US" sz="1800" dirty="0">
                <a:latin typeface="+mj-lt"/>
              </a:rPr>
              <a:t> </a:t>
            </a:r>
            <a:r>
              <a:rPr lang="en-US" sz="1800" dirty="0" err="1">
                <a:latin typeface="+mj-lt"/>
              </a:rPr>
              <a:t>viên</a:t>
            </a:r>
            <a:endParaRPr sz="1800" dirty="0">
              <a:latin typeface="+mj-lt"/>
            </a:endParaRPr>
          </a:p>
          <a:p>
            <a:pPr marL="914400" lvl="1" indent="-304800" algn="l" rtl="0">
              <a:spcBef>
                <a:spcPts val="0"/>
              </a:spcBef>
              <a:spcAft>
                <a:spcPts val="0"/>
              </a:spcAft>
              <a:buSzPts val="1200"/>
              <a:buFont typeface="Actor"/>
              <a:buChar char="○"/>
            </a:pPr>
            <a:r>
              <a:rPr lang="en-US" sz="1800" dirty="0" err="1">
                <a:latin typeface="+mj-lt"/>
              </a:rPr>
              <a:t>Chỉnh</a:t>
            </a:r>
            <a:r>
              <a:rPr lang="en-US" sz="1800" dirty="0">
                <a:latin typeface="+mj-lt"/>
              </a:rPr>
              <a:t> </a:t>
            </a:r>
            <a:r>
              <a:rPr lang="en-US" sz="1800" dirty="0" err="1">
                <a:latin typeface="+mj-lt"/>
              </a:rPr>
              <a:t>sửa</a:t>
            </a:r>
            <a:r>
              <a:rPr lang="en-US" sz="1800" dirty="0">
                <a:latin typeface="+mj-lt"/>
              </a:rPr>
              <a:t> </a:t>
            </a:r>
            <a:r>
              <a:rPr lang="en-US" sz="1800" dirty="0" err="1">
                <a:latin typeface="+mj-lt"/>
              </a:rPr>
              <a:t>thông</a:t>
            </a:r>
            <a:r>
              <a:rPr lang="en-US" sz="1800" dirty="0">
                <a:latin typeface="+mj-lt"/>
              </a:rPr>
              <a:t> tin </a:t>
            </a:r>
            <a:r>
              <a:rPr lang="en-US" sz="1800" dirty="0" err="1">
                <a:latin typeface="+mj-lt"/>
              </a:rPr>
              <a:t>phim</a:t>
            </a:r>
            <a:endParaRPr lang="en-US" sz="1800" dirty="0">
              <a:latin typeface="+mj-lt"/>
            </a:endParaRPr>
          </a:p>
          <a:p>
            <a:pPr marL="914400" lvl="1" indent="-304800" algn="l" rtl="0">
              <a:spcBef>
                <a:spcPts val="0"/>
              </a:spcBef>
              <a:spcAft>
                <a:spcPts val="0"/>
              </a:spcAft>
              <a:buSzPts val="1200"/>
              <a:buFont typeface="Actor"/>
              <a:buChar char="○"/>
            </a:pPr>
            <a:r>
              <a:rPr lang="en-US" sz="1800" dirty="0" err="1">
                <a:latin typeface="+mj-lt"/>
              </a:rPr>
              <a:t>Thêm</a:t>
            </a:r>
            <a:r>
              <a:rPr lang="en-US" sz="1800" dirty="0">
                <a:latin typeface="+mj-lt"/>
              </a:rPr>
              <a:t>, </a:t>
            </a:r>
            <a:r>
              <a:rPr lang="en-US" sz="1800" dirty="0" err="1">
                <a:latin typeface="+mj-lt"/>
              </a:rPr>
              <a:t>Xóa</a:t>
            </a:r>
            <a:r>
              <a:rPr lang="en-US" sz="1800" dirty="0">
                <a:latin typeface="+mj-lt"/>
              </a:rPr>
              <a:t> </a:t>
            </a:r>
            <a:r>
              <a:rPr lang="en-US" sz="1800" dirty="0" err="1">
                <a:latin typeface="+mj-lt"/>
              </a:rPr>
              <a:t>phim</a:t>
            </a:r>
            <a:endParaRPr lang="en-US" sz="1800" dirty="0">
              <a:latin typeface="+mj-lt"/>
            </a:endParaRPr>
          </a:p>
          <a:p>
            <a:pPr marL="914400" lvl="1" indent="-304800" algn="l" rtl="0">
              <a:spcBef>
                <a:spcPts val="0"/>
              </a:spcBef>
              <a:spcAft>
                <a:spcPts val="0"/>
              </a:spcAft>
              <a:buSzPts val="1200"/>
              <a:buFont typeface="Actor"/>
              <a:buChar char="○"/>
            </a:pPr>
            <a:endParaRPr sz="1800" dirty="0">
              <a:latin typeface="+mj-lt"/>
            </a:endParaRPr>
          </a:p>
        </p:txBody>
      </p:sp>
    </p:spTree>
    <p:extLst>
      <p:ext uri="{BB962C8B-B14F-4D97-AF65-F5344CB8AC3E}">
        <p14:creationId xmlns:p14="http://schemas.microsoft.com/office/powerpoint/2010/main" val="27763032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Google Shape;1645;p16"/>
          <p:cNvSpPr txBox="1">
            <a:spLocks noGrp="1"/>
          </p:cNvSpPr>
          <p:nvPr>
            <p:ph type="title"/>
          </p:nvPr>
        </p:nvSpPr>
        <p:spPr>
          <a:xfrm>
            <a:off x="720000" y="604879"/>
            <a:ext cx="7704000" cy="572700"/>
          </a:xfrm>
          <a:prstGeom prst="rect">
            <a:avLst/>
          </a:prstGeom>
        </p:spPr>
        <p:txBody>
          <a:bodyPr spcFirstLastPara="1" wrap="square" lIns="91425" tIns="91425" rIns="91425" bIns="91425" anchor="t" anchorCtr="0">
            <a:noAutofit/>
          </a:bodyPr>
          <a:lstStyle/>
          <a:p>
            <a:pPr lvl="0"/>
            <a:r>
              <a:rPr lang="en" b="1" dirty="0">
                <a:solidFill>
                  <a:schemeClr val="accent2"/>
                </a:solidFill>
                <a:latin typeface="Tahoma" panose="020B0604030504040204" pitchFamily="34" charset="0"/>
                <a:ea typeface="Tahoma" panose="020B0604030504040204" pitchFamily="34" charset="0"/>
                <a:cs typeface="Tahoma" panose="020B0604030504040204" pitchFamily="34" charset="0"/>
              </a:rPr>
              <a:t>Phân tích thiết kế hệ thống:</a:t>
            </a:r>
            <a:br>
              <a:rPr lang="en" b="1" dirty="0">
                <a:solidFill>
                  <a:schemeClr val="accent2"/>
                </a:solidFill>
                <a:latin typeface="Tahoma" panose="020B0604030504040204" pitchFamily="34" charset="0"/>
                <a:ea typeface="Tahoma" panose="020B0604030504040204" pitchFamily="34" charset="0"/>
                <a:cs typeface="Tahoma" panose="020B0604030504040204" pitchFamily="34" charset="0"/>
              </a:rPr>
            </a:br>
            <a:r>
              <a:rPr lang="en" b="1" dirty="0">
                <a:solidFill>
                  <a:schemeClr val="tx1"/>
                </a:solidFill>
                <a:latin typeface="Tahoma" panose="020B0604030504040204" pitchFamily="34" charset="0"/>
                <a:ea typeface="Tahoma" panose="020B0604030504040204" pitchFamily="34" charset="0"/>
                <a:cs typeface="Tahoma" panose="020B0604030504040204" pitchFamily="34" charset="0"/>
              </a:rPr>
              <a:t>Flow App</a:t>
            </a:r>
            <a:endParaRPr dirty="0">
              <a:solidFill>
                <a:schemeClr val="tx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5290" y="1825128"/>
            <a:ext cx="1733419" cy="173341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495" y="1657504"/>
            <a:ext cx="2068669" cy="2068669"/>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21994" y="1704404"/>
            <a:ext cx="2021769" cy="2021769"/>
          </a:xfrm>
          <a:prstGeom prst="rect">
            <a:avLst/>
          </a:prstGeom>
        </p:spPr>
      </p:pic>
      <p:cxnSp>
        <p:nvCxnSpPr>
          <p:cNvPr id="7" name="Straight Arrow Connector 6"/>
          <p:cNvCxnSpPr>
            <a:stCxn id="4" idx="3"/>
            <a:endCxn id="3" idx="1"/>
          </p:cNvCxnSpPr>
          <p:nvPr/>
        </p:nvCxnSpPr>
        <p:spPr>
          <a:xfrm flipV="1">
            <a:off x="2383164" y="2691838"/>
            <a:ext cx="1322126" cy="1"/>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1"/>
            <a:endCxn id="3" idx="3"/>
          </p:cNvCxnSpPr>
          <p:nvPr/>
        </p:nvCxnSpPr>
        <p:spPr>
          <a:xfrm flipH="1" flipV="1">
            <a:off x="5438709" y="2691838"/>
            <a:ext cx="1283285" cy="23451"/>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87920" y="3726173"/>
            <a:ext cx="1711354" cy="338554"/>
          </a:xfrm>
          <a:prstGeom prst="rect">
            <a:avLst/>
          </a:prstGeom>
          <a:noFill/>
        </p:spPr>
        <p:txBody>
          <a:bodyPr wrap="square" rtlCol="0">
            <a:spAutoFit/>
          </a:bodyPr>
          <a:lstStyle/>
          <a:p>
            <a:pPr algn="ctr"/>
            <a:r>
              <a:rPr lang="en-US" sz="1600" dirty="0" err="1">
                <a:solidFill>
                  <a:schemeClr val="tx1"/>
                </a:solidFill>
              </a:rPr>
              <a:t>Nhân</a:t>
            </a:r>
            <a:r>
              <a:rPr lang="en-US" sz="1600" dirty="0">
                <a:solidFill>
                  <a:schemeClr val="tx1"/>
                </a:solidFill>
              </a:rPr>
              <a:t> </a:t>
            </a:r>
            <a:r>
              <a:rPr lang="en-US" sz="1600" dirty="0" err="1">
                <a:solidFill>
                  <a:schemeClr val="tx1"/>
                </a:solidFill>
              </a:rPr>
              <a:t>Viên</a:t>
            </a:r>
            <a:endParaRPr lang="en-GB" sz="1600" dirty="0">
              <a:solidFill>
                <a:schemeClr val="tx1"/>
              </a:solidFill>
            </a:endParaRPr>
          </a:p>
        </p:txBody>
      </p:sp>
      <p:sp>
        <p:nvSpPr>
          <p:cNvPr id="19" name="TextBox 18"/>
          <p:cNvSpPr txBox="1"/>
          <p:nvPr/>
        </p:nvSpPr>
        <p:spPr>
          <a:xfrm>
            <a:off x="3654957" y="3736023"/>
            <a:ext cx="1711354" cy="584775"/>
          </a:xfrm>
          <a:prstGeom prst="rect">
            <a:avLst/>
          </a:prstGeom>
          <a:noFill/>
        </p:spPr>
        <p:txBody>
          <a:bodyPr wrap="square" rtlCol="0">
            <a:spAutoFit/>
          </a:bodyPr>
          <a:lstStyle/>
          <a:p>
            <a:pPr algn="ctr"/>
            <a:r>
              <a:rPr lang="en-US" sz="1600" dirty="0">
                <a:solidFill>
                  <a:schemeClr val="tx1"/>
                </a:solidFill>
              </a:rPr>
              <a:t>Server</a:t>
            </a:r>
          </a:p>
          <a:p>
            <a:pPr algn="ctr"/>
            <a:r>
              <a:rPr lang="en-US" sz="1600" dirty="0">
                <a:solidFill>
                  <a:schemeClr val="tx1"/>
                </a:solidFill>
              </a:rPr>
              <a:t>(</a:t>
            </a:r>
            <a:r>
              <a:rPr lang="en-US" sz="1600" dirty="0" err="1">
                <a:solidFill>
                  <a:schemeClr val="tx1"/>
                </a:solidFill>
              </a:rPr>
              <a:t>Database,API</a:t>
            </a:r>
            <a:r>
              <a:rPr lang="en-US" sz="1600" dirty="0">
                <a:solidFill>
                  <a:schemeClr val="tx1"/>
                </a:solidFill>
              </a:rPr>
              <a:t>)</a:t>
            </a:r>
            <a:endParaRPr lang="en-GB" sz="1600" dirty="0">
              <a:solidFill>
                <a:schemeClr val="tx1"/>
              </a:solidFill>
            </a:endParaRPr>
          </a:p>
        </p:txBody>
      </p:sp>
      <p:sp>
        <p:nvSpPr>
          <p:cNvPr id="20" name="TextBox 19"/>
          <p:cNvSpPr txBox="1"/>
          <p:nvPr/>
        </p:nvSpPr>
        <p:spPr>
          <a:xfrm>
            <a:off x="6877201" y="3726173"/>
            <a:ext cx="1711354" cy="338554"/>
          </a:xfrm>
          <a:prstGeom prst="rect">
            <a:avLst/>
          </a:prstGeom>
          <a:noFill/>
        </p:spPr>
        <p:txBody>
          <a:bodyPr wrap="square" rtlCol="0">
            <a:spAutoFit/>
          </a:bodyPr>
          <a:lstStyle/>
          <a:p>
            <a:pPr algn="ctr"/>
            <a:r>
              <a:rPr lang="en-US" sz="1600" dirty="0" err="1">
                <a:solidFill>
                  <a:schemeClr val="tx1"/>
                </a:solidFill>
              </a:rPr>
              <a:t>Khách</a:t>
            </a:r>
            <a:r>
              <a:rPr lang="en-US" sz="1600" dirty="0">
                <a:solidFill>
                  <a:schemeClr val="tx1"/>
                </a:solidFill>
              </a:rPr>
              <a:t> </a:t>
            </a:r>
            <a:r>
              <a:rPr lang="en-US" sz="1600" dirty="0" err="1">
                <a:solidFill>
                  <a:schemeClr val="tx1"/>
                </a:solidFill>
              </a:rPr>
              <a:t>hàng</a:t>
            </a:r>
            <a:endParaRPr lang="en-GB" sz="1600" dirty="0">
              <a:solidFill>
                <a:schemeClr val="tx1"/>
              </a:solidFill>
            </a:endParaRPr>
          </a:p>
        </p:txBody>
      </p:sp>
    </p:spTree>
    <p:extLst>
      <p:ext uri="{BB962C8B-B14F-4D97-AF65-F5344CB8AC3E}">
        <p14:creationId xmlns:p14="http://schemas.microsoft.com/office/powerpoint/2010/main" val="2035337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Google Shape;1645;p16"/>
          <p:cNvSpPr txBox="1">
            <a:spLocks noGrp="1"/>
          </p:cNvSpPr>
          <p:nvPr>
            <p:ph type="title"/>
          </p:nvPr>
        </p:nvSpPr>
        <p:spPr>
          <a:xfrm>
            <a:off x="720000" y="604879"/>
            <a:ext cx="7704000" cy="572700"/>
          </a:xfrm>
          <a:prstGeom prst="rect">
            <a:avLst/>
          </a:prstGeom>
        </p:spPr>
        <p:txBody>
          <a:bodyPr spcFirstLastPara="1" wrap="square" lIns="91425" tIns="91425" rIns="91425" bIns="91425" anchor="t" anchorCtr="0">
            <a:noAutofit/>
          </a:bodyPr>
          <a:lstStyle/>
          <a:p>
            <a:pPr lvl="0"/>
            <a:r>
              <a:rPr lang="en" b="1" dirty="0">
                <a:solidFill>
                  <a:schemeClr val="accent2"/>
                </a:solidFill>
                <a:latin typeface="Tahoma" panose="020B0604030504040204" pitchFamily="34" charset="0"/>
                <a:ea typeface="Tahoma" panose="020B0604030504040204" pitchFamily="34" charset="0"/>
                <a:cs typeface="Tahoma" panose="020B0604030504040204" pitchFamily="34" charset="0"/>
              </a:rPr>
              <a:t>Phân tích thiết kế hệ thống:</a:t>
            </a:r>
            <a:br>
              <a:rPr lang="en" b="1" dirty="0">
                <a:solidFill>
                  <a:schemeClr val="accent2"/>
                </a:solidFill>
                <a:latin typeface="Tahoma" panose="020B0604030504040204" pitchFamily="34" charset="0"/>
                <a:ea typeface="Tahoma" panose="020B0604030504040204" pitchFamily="34" charset="0"/>
                <a:cs typeface="Tahoma" panose="020B0604030504040204" pitchFamily="34" charset="0"/>
              </a:rPr>
            </a:br>
            <a:r>
              <a:rPr lang="en" b="1" dirty="0">
                <a:solidFill>
                  <a:schemeClr val="tx1"/>
                </a:solidFill>
                <a:latin typeface="Tahoma" panose="020B0604030504040204" pitchFamily="34" charset="0"/>
                <a:ea typeface="Tahoma" panose="020B0604030504040204" pitchFamily="34" charset="0"/>
                <a:cs typeface="Tahoma" panose="020B0604030504040204" pitchFamily="34" charset="0"/>
              </a:rPr>
              <a:t>Flow App</a:t>
            </a:r>
            <a:endParaRPr dirty="0">
              <a:solidFill>
                <a:schemeClr val="tx1"/>
              </a:solidFill>
            </a:endParaRPr>
          </a:p>
        </p:txBody>
      </p:sp>
      <p:pic>
        <p:nvPicPr>
          <p:cNvPr id="3" name="Picture 2" descr="A picture containing diagram, line, screenshot, sketch&#10;&#10;Description automatically generated">
            <a:extLst>
              <a:ext uri="{FF2B5EF4-FFF2-40B4-BE49-F238E27FC236}">
                <a16:creationId xmlns:a16="http://schemas.microsoft.com/office/drawing/2014/main" id="{C0273F54-1155-56BC-59E3-C8F3BB209AAD}"/>
              </a:ext>
            </a:extLst>
          </p:cNvPr>
          <p:cNvPicPr>
            <a:picLocks noChangeAspect="1"/>
          </p:cNvPicPr>
          <p:nvPr/>
        </p:nvPicPr>
        <p:blipFill>
          <a:blip r:embed="rId3"/>
          <a:stretch>
            <a:fillRect/>
          </a:stretch>
        </p:blipFill>
        <p:spPr>
          <a:xfrm>
            <a:off x="393635" y="1891799"/>
            <a:ext cx="8356730" cy="1736065"/>
          </a:xfrm>
          <a:prstGeom prst="rect">
            <a:avLst/>
          </a:prstGeom>
        </p:spPr>
      </p:pic>
    </p:spTree>
    <p:extLst>
      <p:ext uri="{BB962C8B-B14F-4D97-AF65-F5344CB8AC3E}">
        <p14:creationId xmlns:p14="http://schemas.microsoft.com/office/powerpoint/2010/main" val="2193444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Google Shape;1645;p16"/>
          <p:cNvSpPr txBox="1">
            <a:spLocks noGrp="1"/>
          </p:cNvSpPr>
          <p:nvPr>
            <p:ph type="title"/>
          </p:nvPr>
        </p:nvSpPr>
        <p:spPr>
          <a:xfrm>
            <a:off x="720000" y="604879"/>
            <a:ext cx="7704000" cy="572700"/>
          </a:xfrm>
          <a:prstGeom prst="rect">
            <a:avLst/>
          </a:prstGeom>
        </p:spPr>
        <p:txBody>
          <a:bodyPr spcFirstLastPara="1" wrap="square" lIns="91425" tIns="91425" rIns="91425" bIns="91425" anchor="t" anchorCtr="0">
            <a:noAutofit/>
          </a:bodyPr>
          <a:lstStyle/>
          <a:p>
            <a:pPr lvl="0"/>
            <a:r>
              <a:rPr lang="en" b="1" dirty="0">
                <a:solidFill>
                  <a:schemeClr val="accent2"/>
                </a:solidFill>
                <a:latin typeface="Tahoma" panose="020B0604030504040204" pitchFamily="34" charset="0"/>
                <a:ea typeface="Tahoma" panose="020B0604030504040204" pitchFamily="34" charset="0"/>
                <a:cs typeface="Tahoma" panose="020B0604030504040204" pitchFamily="34" charset="0"/>
              </a:rPr>
              <a:t>Phân tích thiết kế hệ thống:</a:t>
            </a:r>
            <a:br>
              <a:rPr lang="en" b="1" dirty="0">
                <a:solidFill>
                  <a:schemeClr val="accent2"/>
                </a:solidFill>
                <a:latin typeface="Tahoma" panose="020B0604030504040204" pitchFamily="34" charset="0"/>
                <a:ea typeface="Tahoma" panose="020B0604030504040204" pitchFamily="34" charset="0"/>
                <a:cs typeface="Tahoma" panose="020B0604030504040204" pitchFamily="34" charset="0"/>
              </a:rPr>
            </a:br>
            <a:r>
              <a:rPr lang="en" b="1" dirty="0">
                <a:solidFill>
                  <a:schemeClr val="tx1"/>
                </a:solidFill>
                <a:latin typeface="Tahoma" panose="020B0604030504040204" pitchFamily="34" charset="0"/>
                <a:ea typeface="Tahoma" panose="020B0604030504040204" pitchFamily="34" charset="0"/>
                <a:cs typeface="Tahoma" panose="020B0604030504040204" pitchFamily="34" charset="0"/>
              </a:rPr>
              <a:t>Flow App</a:t>
            </a:r>
            <a:endParaRPr dirty="0">
              <a:solidFill>
                <a:schemeClr val="tx1"/>
              </a:solidFill>
            </a:endParaRPr>
          </a:p>
        </p:txBody>
      </p:sp>
      <p:pic>
        <p:nvPicPr>
          <p:cNvPr id="6" name="Picture 5" descr="A picture containing diagram, sketch, line, technical drawing&#10;&#10;Description automatically generated">
            <a:extLst>
              <a:ext uri="{FF2B5EF4-FFF2-40B4-BE49-F238E27FC236}">
                <a16:creationId xmlns:a16="http://schemas.microsoft.com/office/drawing/2014/main" id="{B8987C7A-A464-7FE1-085E-BD541986CFC6}"/>
              </a:ext>
            </a:extLst>
          </p:cNvPr>
          <p:cNvPicPr>
            <a:picLocks noChangeAspect="1"/>
          </p:cNvPicPr>
          <p:nvPr/>
        </p:nvPicPr>
        <p:blipFill>
          <a:blip r:embed="rId3"/>
          <a:stretch>
            <a:fillRect/>
          </a:stretch>
        </p:blipFill>
        <p:spPr>
          <a:xfrm>
            <a:off x="342968" y="1880663"/>
            <a:ext cx="8458063" cy="2007396"/>
          </a:xfrm>
          <a:prstGeom prst="rect">
            <a:avLst/>
          </a:prstGeom>
        </p:spPr>
      </p:pic>
    </p:spTree>
    <p:extLst>
      <p:ext uri="{BB962C8B-B14F-4D97-AF65-F5344CB8AC3E}">
        <p14:creationId xmlns:p14="http://schemas.microsoft.com/office/powerpoint/2010/main" val="2369232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sp>
        <p:nvSpPr>
          <p:cNvPr id="1701" name="Google Shape;1701;p18"/>
          <p:cNvSpPr txBox="1">
            <a:spLocks noGrp="1"/>
          </p:cNvSpPr>
          <p:nvPr>
            <p:ph type="title"/>
          </p:nvPr>
        </p:nvSpPr>
        <p:spPr>
          <a:xfrm>
            <a:off x="464100" y="344680"/>
            <a:ext cx="8215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b="1" dirty="0">
                <a:solidFill>
                  <a:schemeClr val="accent2"/>
                </a:solidFill>
                <a:latin typeface="Tahoma" panose="020B0604030504040204" pitchFamily="34" charset="0"/>
                <a:ea typeface="Tahoma" panose="020B0604030504040204" pitchFamily="34" charset="0"/>
                <a:cs typeface="Tahoma" panose="020B0604030504040204" pitchFamily="34" charset="0"/>
              </a:rPr>
              <a:t>Hiện thực hệ thống:</a:t>
            </a:r>
            <a:br>
              <a:rPr lang="vi-VN" b="1" dirty="0">
                <a:solidFill>
                  <a:schemeClr val="accent2"/>
                </a:solidFill>
                <a:latin typeface="Tahoma" panose="020B0604030504040204" pitchFamily="34" charset="0"/>
                <a:ea typeface="Tahoma" panose="020B0604030504040204" pitchFamily="34" charset="0"/>
                <a:cs typeface="Tahoma" panose="020B0604030504040204" pitchFamily="34" charset="0"/>
              </a:rPr>
            </a:br>
            <a:r>
              <a:rPr lang="vi-VN" sz="2400" b="1" dirty="0">
                <a:solidFill>
                  <a:schemeClr val="tx1"/>
                </a:solidFill>
                <a:latin typeface="Tahoma" panose="020B0604030504040204" pitchFamily="34" charset="0"/>
                <a:ea typeface="Tahoma" panose="020B0604030504040204" pitchFamily="34" charset="0"/>
                <a:cs typeface="Tahoma" panose="020B0604030504040204" pitchFamily="34" charset="0"/>
              </a:rPr>
              <a:t>Giao diện chính</a:t>
            </a:r>
            <a:br>
              <a:rPr lang="en" b="1" dirty="0">
                <a:solidFill>
                  <a:schemeClr val="accent2"/>
                </a:solidFill>
                <a:latin typeface="Tahoma" panose="020B0604030504040204" pitchFamily="34" charset="0"/>
                <a:ea typeface="Tahoma" panose="020B0604030504040204" pitchFamily="34" charset="0"/>
                <a:cs typeface="Tahoma" panose="020B0604030504040204" pitchFamily="34" charset="0"/>
              </a:rPr>
            </a:br>
            <a:endParaRPr dirty="0"/>
          </a:p>
        </p:txBody>
      </p:sp>
      <p:pic>
        <p:nvPicPr>
          <p:cNvPr id="2" name="Picture 1">
            <a:extLst>
              <a:ext uri="{FF2B5EF4-FFF2-40B4-BE49-F238E27FC236}">
                <a16:creationId xmlns:a16="http://schemas.microsoft.com/office/drawing/2014/main" id="{1C426216-544A-6AA0-E35F-DC52EFCE784F}"/>
              </a:ext>
            </a:extLst>
          </p:cNvPr>
          <p:cNvPicPr>
            <a:picLocks noChangeAspect="1"/>
          </p:cNvPicPr>
          <p:nvPr/>
        </p:nvPicPr>
        <p:blipFill>
          <a:blip r:embed="rId3"/>
          <a:stretch>
            <a:fillRect/>
          </a:stretch>
        </p:blipFill>
        <p:spPr>
          <a:xfrm>
            <a:off x="1638505" y="1290481"/>
            <a:ext cx="5866990" cy="330018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sp>
        <p:nvSpPr>
          <p:cNvPr id="1701" name="Google Shape;1701;p18"/>
          <p:cNvSpPr txBox="1">
            <a:spLocks noGrp="1"/>
          </p:cNvSpPr>
          <p:nvPr>
            <p:ph type="title"/>
          </p:nvPr>
        </p:nvSpPr>
        <p:spPr>
          <a:xfrm>
            <a:off x="464100" y="344680"/>
            <a:ext cx="8215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b="1" dirty="0">
                <a:solidFill>
                  <a:schemeClr val="accent2"/>
                </a:solidFill>
                <a:latin typeface="Tahoma" panose="020B0604030504040204" pitchFamily="34" charset="0"/>
                <a:ea typeface="Tahoma" panose="020B0604030504040204" pitchFamily="34" charset="0"/>
                <a:cs typeface="Tahoma" panose="020B0604030504040204" pitchFamily="34" charset="0"/>
              </a:rPr>
              <a:t>Hiện thực hệ thống:</a:t>
            </a:r>
            <a:br>
              <a:rPr lang="vi-VN" b="1" dirty="0">
                <a:solidFill>
                  <a:schemeClr val="accent2"/>
                </a:solidFill>
                <a:latin typeface="Tahoma" panose="020B0604030504040204" pitchFamily="34" charset="0"/>
                <a:ea typeface="Tahoma" panose="020B0604030504040204" pitchFamily="34" charset="0"/>
                <a:cs typeface="Tahoma" panose="020B0604030504040204" pitchFamily="34" charset="0"/>
              </a:rPr>
            </a:br>
            <a:r>
              <a:rPr lang="vi-VN" sz="2400" b="1" dirty="0">
                <a:solidFill>
                  <a:schemeClr val="tx1"/>
                </a:solidFill>
                <a:latin typeface="Tahoma" panose="020B0604030504040204" pitchFamily="34" charset="0"/>
                <a:ea typeface="Tahoma" panose="020B0604030504040204" pitchFamily="34" charset="0"/>
                <a:cs typeface="Tahoma" panose="020B0604030504040204" pitchFamily="34" charset="0"/>
              </a:rPr>
              <a:t>Chức năng xem lịch chiếu</a:t>
            </a:r>
            <a:br>
              <a:rPr lang="en" b="1" dirty="0">
                <a:solidFill>
                  <a:schemeClr val="accent2"/>
                </a:solidFill>
                <a:latin typeface="Tahoma" panose="020B0604030504040204" pitchFamily="34" charset="0"/>
                <a:ea typeface="Tahoma" panose="020B0604030504040204" pitchFamily="34" charset="0"/>
                <a:cs typeface="Tahoma" panose="020B0604030504040204" pitchFamily="34" charset="0"/>
              </a:rPr>
            </a:br>
            <a:endParaRPr dirty="0"/>
          </a:p>
        </p:txBody>
      </p:sp>
      <p:pic>
        <p:nvPicPr>
          <p:cNvPr id="2" name="Picture 1" descr="A screen shot of a schedule&#10;&#10;Description automatically generated with medium confidence">
            <a:extLst>
              <a:ext uri="{FF2B5EF4-FFF2-40B4-BE49-F238E27FC236}">
                <a16:creationId xmlns:a16="http://schemas.microsoft.com/office/drawing/2014/main" id="{07558900-8A11-08E3-740A-A89D628749DA}"/>
              </a:ext>
            </a:extLst>
          </p:cNvPr>
          <p:cNvPicPr>
            <a:picLocks noChangeAspect="1"/>
          </p:cNvPicPr>
          <p:nvPr/>
        </p:nvPicPr>
        <p:blipFill>
          <a:blip r:embed="rId3"/>
          <a:stretch>
            <a:fillRect/>
          </a:stretch>
        </p:blipFill>
        <p:spPr>
          <a:xfrm>
            <a:off x="1964474" y="1314297"/>
            <a:ext cx="5387897" cy="3030692"/>
          </a:xfrm>
          <a:prstGeom prst="rect">
            <a:avLst/>
          </a:prstGeom>
        </p:spPr>
      </p:pic>
    </p:spTree>
    <p:extLst>
      <p:ext uri="{BB962C8B-B14F-4D97-AF65-F5344CB8AC3E}">
        <p14:creationId xmlns:p14="http://schemas.microsoft.com/office/powerpoint/2010/main" val="39203370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sp>
        <p:nvSpPr>
          <p:cNvPr id="1701" name="Google Shape;1701;p18"/>
          <p:cNvSpPr txBox="1">
            <a:spLocks noGrp="1"/>
          </p:cNvSpPr>
          <p:nvPr>
            <p:ph type="title"/>
          </p:nvPr>
        </p:nvSpPr>
        <p:spPr>
          <a:xfrm>
            <a:off x="464099" y="292641"/>
            <a:ext cx="8215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b="1" dirty="0">
                <a:solidFill>
                  <a:schemeClr val="accent2"/>
                </a:solidFill>
                <a:latin typeface="Tahoma" panose="020B0604030504040204" pitchFamily="34" charset="0"/>
                <a:ea typeface="Tahoma" panose="020B0604030504040204" pitchFamily="34" charset="0"/>
                <a:cs typeface="Tahoma" panose="020B0604030504040204" pitchFamily="34" charset="0"/>
              </a:rPr>
              <a:t>Hiện thực hệ thống:</a:t>
            </a:r>
            <a:br>
              <a:rPr lang="vi-VN" b="1" dirty="0">
                <a:solidFill>
                  <a:schemeClr val="accent2"/>
                </a:solidFill>
                <a:latin typeface="Tahoma" panose="020B0604030504040204" pitchFamily="34" charset="0"/>
                <a:ea typeface="Tahoma" panose="020B0604030504040204" pitchFamily="34" charset="0"/>
                <a:cs typeface="Tahoma" panose="020B0604030504040204" pitchFamily="34" charset="0"/>
              </a:rPr>
            </a:br>
            <a:r>
              <a:rPr lang="vi-VN" sz="2400" b="1" dirty="0">
                <a:solidFill>
                  <a:schemeClr val="tx1"/>
                </a:solidFill>
                <a:latin typeface="Tahoma" panose="020B0604030504040204" pitchFamily="34" charset="0"/>
                <a:ea typeface="Tahoma" panose="020B0604030504040204" pitchFamily="34" charset="0"/>
                <a:cs typeface="Tahoma" panose="020B0604030504040204" pitchFamily="34" charset="0"/>
              </a:rPr>
              <a:t>Chức năng chọn phim, mua vé</a:t>
            </a:r>
            <a:br>
              <a:rPr lang="en" b="1" dirty="0">
                <a:solidFill>
                  <a:schemeClr val="accent2"/>
                </a:solidFill>
                <a:latin typeface="Tahoma" panose="020B0604030504040204" pitchFamily="34" charset="0"/>
                <a:ea typeface="Tahoma" panose="020B0604030504040204" pitchFamily="34" charset="0"/>
                <a:cs typeface="Tahoma" panose="020B0604030504040204" pitchFamily="34" charset="0"/>
              </a:rPr>
            </a:br>
            <a:endParaRPr dirty="0"/>
          </a:p>
        </p:txBody>
      </p:sp>
      <p:pic>
        <p:nvPicPr>
          <p:cNvPr id="4" name="Picture 3" descr="A screenshot of a video game&#10;&#10;Description automatically generated">
            <a:extLst>
              <a:ext uri="{FF2B5EF4-FFF2-40B4-BE49-F238E27FC236}">
                <a16:creationId xmlns:a16="http://schemas.microsoft.com/office/drawing/2014/main" id="{E52A63DF-58BF-848E-B2FD-4BFBEB2B18C4}"/>
              </a:ext>
            </a:extLst>
          </p:cNvPr>
          <p:cNvPicPr>
            <a:picLocks noChangeAspect="1"/>
          </p:cNvPicPr>
          <p:nvPr/>
        </p:nvPicPr>
        <p:blipFill>
          <a:blip r:embed="rId3"/>
          <a:stretch>
            <a:fillRect/>
          </a:stretch>
        </p:blipFill>
        <p:spPr>
          <a:xfrm>
            <a:off x="1777277" y="1219782"/>
            <a:ext cx="5589443" cy="3144062"/>
          </a:xfrm>
          <a:prstGeom prst="rect">
            <a:avLst/>
          </a:prstGeom>
        </p:spPr>
      </p:pic>
    </p:spTree>
    <p:extLst>
      <p:ext uri="{BB962C8B-B14F-4D97-AF65-F5344CB8AC3E}">
        <p14:creationId xmlns:p14="http://schemas.microsoft.com/office/powerpoint/2010/main" val="39868122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sp>
        <p:nvSpPr>
          <p:cNvPr id="1701" name="Google Shape;1701;p18"/>
          <p:cNvSpPr txBox="1">
            <a:spLocks noGrp="1"/>
          </p:cNvSpPr>
          <p:nvPr>
            <p:ph type="title"/>
          </p:nvPr>
        </p:nvSpPr>
        <p:spPr>
          <a:xfrm>
            <a:off x="464100" y="344680"/>
            <a:ext cx="8215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b="1" dirty="0">
                <a:solidFill>
                  <a:schemeClr val="accent2"/>
                </a:solidFill>
                <a:latin typeface="Tahoma" panose="020B0604030504040204" pitchFamily="34" charset="0"/>
                <a:ea typeface="Tahoma" panose="020B0604030504040204" pitchFamily="34" charset="0"/>
                <a:cs typeface="Tahoma" panose="020B0604030504040204" pitchFamily="34" charset="0"/>
              </a:rPr>
              <a:t>Hiện thực hệ thống:</a:t>
            </a:r>
            <a:br>
              <a:rPr lang="vi-VN" b="1" dirty="0">
                <a:solidFill>
                  <a:schemeClr val="accent2"/>
                </a:solidFill>
                <a:latin typeface="Tahoma" panose="020B0604030504040204" pitchFamily="34" charset="0"/>
                <a:ea typeface="Tahoma" panose="020B0604030504040204" pitchFamily="34" charset="0"/>
                <a:cs typeface="Tahoma" panose="020B0604030504040204" pitchFamily="34" charset="0"/>
              </a:rPr>
            </a:br>
            <a:r>
              <a:rPr lang="vi-VN" sz="2400" b="1" dirty="0">
                <a:solidFill>
                  <a:schemeClr val="tx1"/>
                </a:solidFill>
                <a:latin typeface="Tahoma" panose="020B0604030504040204" pitchFamily="34" charset="0"/>
                <a:ea typeface="Tahoma" panose="020B0604030504040204" pitchFamily="34" charset="0"/>
                <a:cs typeface="Tahoma" panose="020B0604030504040204" pitchFamily="34" charset="0"/>
              </a:rPr>
              <a:t>Chức năng đăng nhập, đăng kí</a:t>
            </a:r>
            <a:br>
              <a:rPr lang="en" b="1" dirty="0">
                <a:solidFill>
                  <a:schemeClr val="accent2"/>
                </a:solidFill>
                <a:latin typeface="Tahoma" panose="020B0604030504040204" pitchFamily="34" charset="0"/>
                <a:ea typeface="Tahoma" panose="020B0604030504040204" pitchFamily="34" charset="0"/>
                <a:cs typeface="Tahoma" panose="020B0604030504040204" pitchFamily="34" charset="0"/>
              </a:rPr>
            </a:br>
            <a:endParaRPr dirty="0"/>
          </a:p>
        </p:txBody>
      </p:sp>
      <p:pic>
        <p:nvPicPr>
          <p:cNvPr id="2" name="Picture 1" descr="A screen shot of a movie screen&#10;&#10;Description automatically generated with low confidence">
            <a:extLst>
              <a:ext uri="{FF2B5EF4-FFF2-40B4-BE49-F238E27FC236}">
                <a16:creationId xmlns:a16="http://schemas.microsoft.com/office/drawing/2014/main" id="{5667075E-3095-1988-81C5-00B5AA4CB6DA}"/>
              </a:ext>
            </a:extLst>
          </p:cNvPr>
          <p:cNvPicPr>
            <a:picLocks noChangeAspect="1"/>
          </p:cNvPicPr>
          <p:nvPr/>
        </p:nvPicPr>
        <p:blipFill>
          <a:blip r:embed="rId3"/>
          <a:stretch>
            <a:fillRect/>
          </a:stretch>
        </p:blipFill>
        <p:spPr>
          <a:xfrm>
            <a:off x="1773973" y="1242083"/>
            <a:ext cx="5596054" cy="3147780"/>
          </a:xfrm>
          <a:prstGeom prst="rect">
            <a:avLst/>
          </a:prstGeom>
        </p:spPr>
      </p:pic>
    </p:spTree>
    <p:extLst>
      <p:ext uri="{BB962C8B-B14F-4D97-AF65-F5344CB8AC3E}">
        <p14:creationId xmlns:p14="http://schemas.microsoft.com/office/powerpoint/2010/main" val="41231643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sp>
        <p:nvSpPr>
          <p:cNvPr id="1701" name="Google Shape;1701;p18"/>
          <p:cNvSpPr txBox="1">
            <a:spLocks noGrp="1"/>
          </p:cNvSpPr>
          <p:nvPr>
            <p:ph type="title"/>
          </p:nvPr>
        </p:nvSpPr>
        <p:spPr>
          <a:xfrm>
            <a:off x="464100" y="344680"/>
            <a:ext cx="8215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b="1" dirty="0">
                <a:solidFill>
                  <a:schemeClr val="accent2"/>
                </a:solidFill>
                <a:latin typeface="Tahoma" panose="020B0604030504040204" pitchFamily="34" charset="0"/>
                <a:ea typeface="Tahoma" panose="020B0604030504040204" pitchFamily="34" charset="0"/>
                <a:cs typeface="Tahoma" panose="020B0604030504040204" pitchFamily="34" charset="0"/>
              </a:rPr>
              <a:t>Hiện thực hệ thống:</a:t>
            </a:r>
            <a:br>
              <a:rPr lang="vi-VN" b="1" dirty="0">
                <a:solidFill>
                  <a:schemeClr val="accent2"/>
                </a:solidFill>
                <a:latin typeface="Tahoma" panose="020B0604030504040204" pitchFamily="34" charset="0"/>
                <a:ea typeface="Tahoma" panose="020B0604030504040204" pitchFamily="34" charset="0"/>
                <a:cs typeface="Tahoma" panose="020B0604030504040204" pitchFamily="34" charset="0"/>
              </a:rPr>
            </a:br>
            <a:r>
              <a:rPr lang="vi-VN" sz="2400" b="1" dirty="0">
                <a:solidFill>
                  <a:schemeClr val="tx1"/>
                </a:solidFill>
                <a:latin typeface="Tahoma" panose="020B0604030504040204" pitchFamily="34" charset="0"/>
                <a:ea typeface="Tahoma" panose="020B0604030504040204" pitchFamily="34" charset="0"/>
                <a:cs typeface="Tahoma" panose="020B0604030504040204" pitchFamily="34" charset="0"/>
              </a:rPr>
              <a:t>Chức năng thanh toán</a:t>
            </a:r>
            <a:br>
              <a:rPr lang="en" b="1" dirty="0">
                <a:solidFill>
                  <a:schemeClr val="accent2"/>
                </a:solidFill>
                <a:latin typeface="Tahoma" panose="020B0604030504040204" pitchFamily="34" charset="0"/>
                <a:ea typeface="Tahoma" panose="020B0604030504040204" pitchFamily="34" charset="0"/>
                <a:cs typeface="Tahoma" panose="020B0604030504040204" pitchFamily="34" charset="0"/>
              </a:rPr>
            </a:br>
            <a:endParaRPr dirty="0"/>
          </a:p>
        </p:txBody>
      </p:sp>
      <p:pic>
        <p:nvPicPr>
          <p:cNvPr id="3" name="Picture 2" descr="A screen shot of a movie&#10;&#10;Description automatically generated with medium confidence">
            <a:extLst>
              <a:ext uri="{FF2B5EF4-FFF2-40B4-BE49-F238E27FC236}">
                <a16:creationId xmlns:a16="http://schemas.microsoft.com/office/drawing/2014/main" id="{67D5C731-6044-30A6-D2EA-E640A43B2AE2}"/>
              </a:ext>
            </a:extLst>
          </p:cNvPr>
          <p:cNvPicPr>
            <a:picLocks noChangeAspect="1"/>
          </p:cNvPicPr>
          <p:nvPr/>
        </p:nvPicPr>
        <p:blipFill>
          <a:blip r:embed="rId3"/>
          <a:stretch>
            <a:fillRect/>
          </a:stretch>
        </p:blipFill>
        <p:spPr>
          <a:xfrm>
            <a:off x="1830141" y="1294122"/>
            <a:ext cx="5483717" cy="3084591"/>
          </a:xfrm>
          <a:prstGeom prst="rect">
            <a:avLst/>
          </a:prstGeom>
        </p:spPr>
      </p:pic>
    </p:spTree>
    <p:extLst>
      <p:ext uri="{BB962C8B-B14F-4D97-AF65-F5344CB8AC3E}">
        <p14:creationId xmlns:p14="http://schemas.microsoft.com/office/powerpoint/2010/main" val="25069419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sp>
        <p:nvSpPr>
          <p:cNvPr id="1701" name="Google Shape;1701;p18"/>
          <p:cNvSpPr txBox="1">
            <a:spLocks noGrp="1"/>
          </p:cNvSpPr>
          <p:nvPr>
            <p:ph type="title"/>
          </p:nvPr>
        </p:nvSpPr>
        <p:spPr>
          <a:xfrm>
            <a:off x="464100" y="344680"/>
            <a:ext cx="8215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b="1" dirty="0">
                <a:solidFill>
                  <a:schemeClr val="accent2"/>
                </a:solidFill>
                <a:latin typeface="Tahoma" panose="020B0604030504040204" pitchFamily="34" charset="0"/>
                <a:ea typeface="Tahoma" panose="020B0604030504040204" pitchFamily="34" charset="0"/>
                <a:cs typeface="Tahoma" panose="020B0604030504040204" pitchFamily="34" charset="0"/>
              </a:rPr>
              <a:t>Hiện thực hệ thống:</a:t>
            </a:r>
            <a:br>
              <a:rPr lang="vi-VN" b="1" dirty="0">
                <a:solidFill>
                  <a:schemeClr val="accent2"/>
                </a:solidFill>
                <a:latin typeface="Tahoma" panose="020B0604030504040204" pitchFamily="34" charset="0"/>
                <a:ea typeface="Tahoma" panose="020B0604030504040204" pitchFamily="34" charset="0"/>
                <a:cs typeface="Tahoma" panose="020B0604030504040204" pitchFamily="34" charset="0"/>
              </a:rPr>
            </a:br>
            <a:r>
              <a:rPr lang="vi-VN" sz="2400" b="1" dirty="0">
                <a:solidFill>
                  <a:schemeClr val="tx1"/>
                </a:solidFill>
                <a:latin typeface="Tahoma" panose="020B0604030504040204" pitchFamily="34" charset="0"/>
                <a:ea typeface="Tahoma" panose="020B0604030504040204" pitchFamily="34" charset="0"/>
                <a:cs typeface="Tahoma" panose="020B0604030504040204" pitchFamily="34" charset="0"/>
              </a:rPr>
              <a:t>Chức năng đăng nhập (nhân viên)</a:t>
            </a:r>
            <a:br>
              <a:rPr lang="en" b="1" dirty="0">
                <a:solidFill>
                  <a:schemeClr val="accent2"/>
                </a:solidFill>
                <a:latin typeface="Tahoma" panose="020B0604030504040204" pitchFamily="34" charset="0"/>
                <a:ea typeface="Tahoma" panose="020B0604030504040204" pitchFamily="34" charset="0"/>
                <a:cs typeface="Tahoma" panose="020B0604030504040204" pitchFamily="34" charset="0"/>
              </a:rPr>
            </a:br>
            <a:endParaRPr dirty="0"/>
          </a:p>
        </p:txBody>
      </p:sp>
      <p:pic>
        <p:nvPicPr>
          <p:cNvPr id="2" name="Picture 1" descr="A screen shot of a movie theater&#10;&#10;Description automatically generated with medium confidence">
            <a:extLst>
              <a:ext uri="{FF2B5EF4-FFF2-40B4-BE49-F238E27FC236}">
                <a16:creationId xmlns:a16="http://schemas.microsoft.com/office/drawing/2014/main" id="{DB08A16E-6BF2-D08B-90CE-DF4F6A438750}"/>
              </a:ext>
            </a:extLst>
          </p:cNvPr>
          <p:cNvPicPr>
            <a:picLocks noChangeAspect="1"/>
          </p:cNvPicPr>
          <p:nvPr/>
        </p:nvPicPr>
        <p:blipFill>
          <a:blip r:embed="rId3"/>
          <a:stretch>
            <a:fillRect/>
          </a:stretch>
        </p:blipFill>
        <p:spPr>
          <a:xfrm>
            <a:off x="2021779" y="1361030"/>
            <a:ext cx="5100442" cy="2868999"/>
          </a:xfrm>
          <a:prstGeom prst="rect">
            <a:avLst/>
          </a:prstGeom>
        </p:spPr>
      </p:pic>
    </p:spTree>
    <p:extLst>
      <p:ext uri="{BB962C8B-B14F-4D97-AF65-F5344CB8AC3E}">
        <p14:creationId xmlns:p14="http://schemas.microsoft.com/office/powerpoint/2010/main" val="1021785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50"/>
        <p:cNvGrpSpPr/>
        <p:nvPr/>
      </p:nvGrpSpPr>
      <p:grpSpPr>
        <a:xfrm>
          <a:off x="0" y="0"/>
          <a:ext cx="0" cy="0"/>
          <a:chOff x="0" y="0"/>
          <a:chExt cx="0" cy="0"/>
        </a:xfrm>
      </p:grpSpPr>
      <p:cxnSp>
        <p:nvCxnSpPr>
          <p:cNvPr id="1651" name="Google Shape;1651;p17"/>
          <p:cNvCxnSpPr/>
          <p:nvPr/>
        </p:nvCxnSpPr>
        <p:spPr>
          <a:xfrm rot="10800000">
            <a:off x="3779550" y="3397475"/>
            <a:ext cx="1584900" cy="0"/>
          </a:xfrm>
          <a:prstGeom prst="straightConnector1">
            <a:avLst/>
          </a:prstGeom>
          <a:noFill/>
          <a:ln w="9525" cap="flat" cmpd="sng">
            <a:solidFill>
              <a:schemeClr val="dk1"/>
            </a:solidFill>
            <a:prstDash val="solid"/>
            <a:round/>
            <a:headEnd type="none" w="med" len="med"/>
            <a:tailEnd type="none" w="med" len="med"/>
          </a:ln>
        </p:spPr>
      </p:cxnSp>
      <p:cxnSp>
        <p:nvCxnSpPr>
          <p:cNvPr id="1652" name="Google Shape;1652;p17"/>
          <p:cNvCxnSpPr/>
          <p:nvPr/>
        </p:nvCxnSpPr>
        <p:spPr>
          <a:xfrm>
            <a:off x="3575681" y="2096075"/>
            <a:ext cx="0" cy="1301400"/>
          </a:xfrm>
          <a:prstGeom prst="straightConnector1">
            <a:avLst/>
          </a:prstGeom>
          <a:noFill/>
          <a:ln w="9525" cap="flat" cmpd="sng">
            <a:solidFill>
              <a:schemeClr val="dk1"/>
            </a:solidFill>
            <a:prstDash val="solid"/>
            <a:round/>
            <a:headEnd type="none" w="med" len="med"/>
            <a:tailEnd type="none" w="med" len="med"/>
          </a:ln>
        </p:spPr>
      </p:cxnSp>
      <p:cxnSp>
        <p:nvCxnSpPr>
          <p:cNvPr id="1653" name="Google Shape;1653;p17"/>
          <p:cNvCxnSpPr/>
          <p:nvPr/>
        </p:nvCxnSpPr>
        <p:spPr>
          <a:xfrm>
            <a:off x="5568315" y="2096075"/>
            <a:ext cx="0" cy="1301400"/>
          </a:xfrm>
          <a:prstGeom prst="straightConnector1">
            <a:avLst/>
          </a:prstGeom>
          <a:noFill/>
          <a:ln w="9525" cap="flat" cmpd="sng">
            <a:solidFill>
              <a:schemeClr val="dk1"/>
            </a:solidFill>
            <a:prstDash val="solid"/>
            <a:round/>
            <a:headEnd type="none" w="med" len="med"/>
            <a:tailEnd type="none" w="med" len="med"/>
          </a:ln>
        </p:spPr>
      </p:cxnSp>
      <p:sp>
        <p:nvSpPr>
          <p:cNvPr id="1654" name="Google Shape;1654;p17"/>
          <p:cNvSpPr txBox="1">
            <a:spLocks noGrp="1"/>
          </p:cNvSpPr>
          <p:nvPr>
            <p:ph type="title"/>
          </p:nvPr>
        </p:nvSpPr>
        <p:spPr>
          <a:xfrm>
            <a:off x="464100" y="604875"/>
            <a:ext cx="8215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err="1">
                <a:latin typeface="Tahoma" panose="020B0604030504040204" pitchFamily="34" charset="0"/>
                <a:ea typeface="Tahoma" panose="020B0604030504040204" pitchFamily="34" charset="0"/>
                <a:cs typeface="Tahoma" panose="020B0604030504040204" pitchFamily="34" charset="0"/>
              </a:rPr>
              <a:t>Nội</a:t>
            </a:r>
            <a:r>
              <a:rPr lang="en-US" b="1" dirty="0">
                <a:latin typeface="Tahoma" panose="020B0604030504040204" pitchFamily="34" charset="0"/>
                <a:ea typeface="Tahoma" panose="020B0604030504040204" pitchFamily="34" charset="0"/>
                <a:cs typeface="Tahoma" panose="020B0604030504040204" pitchFamily="34" charset="0"/>
              </a:rPr>
              <a:t> dung</a:t>
            </a:r>
            <a:endParaRPr b="1" dirty="0">
              <a:latin typeface="Tahoma" panose="020B0604030504040204" pitchFamily="34" charset="0"/>
              <a:ea typeface="Tahoma" panose="020B0604030504040204" pitchFamily="34" charset="0"/>
              <a:cs typeface="Tahoma" panose="020B0604030504040204" pitchFamily="34" charset="0"/>
            </a:endParaRPr>
          </a:p>
        </p:txBody>
      </p:sp>
      <p:sp>
        <p:nvSpPr>
          <p:cNvPr id="1655" name="Google Shape;1655;p17"/>
          <p:cNvSpPr/>
          <p:nvPr/>
        </p:nvSpPr>
        <p:spPr>
          <a:xfrm>
            <a:off x="2971870" y="1484033"/>
            <a:ext cx="1207623" cy="1147494"/>
          </a:xfrm>
          <a:custGeom>
            <a:avLst/>
            <a:gdLst/>
            <a:ahLst/>
            <a:cxnLst/>
            <a:rect l="l" t="t" r="r" b="b"/>
            <a:pathLst>
              <a:path w="9098" h="8645" extrusionOk="0">
                <a:moveTo>
                  <a:pt x="4549" y="1"/>
                </a:moveTo>
                <a:lnTo>
                  <a:pt x="3406" y="3204"/>
                </a:lnTo>
                <a:lnTo>
                  <a:pt x="1" y="3311"/>
                </a:lnTo>
                <a:lnTo>
                  <a:pt x="2691" y="5371"/>
                </a:lnTo>
                <a:lnTo>
                  <a:pt x="1739" y="8645"/>
                </a:lnTo>
                <a:lnTo>
                  <a:pt x="4549" y="6716"/>
                </a:lnTo>
                <a:lnTo>
                  <a:pt x="7347" y="8645"/>
                </a:lnTo>
                <a:lnTo>
                  <a:pt x="6394" y="5371"/>
                </a:lnTo>
                <a:lnTo>
                  <a:pt x="9097" y="3311"/>
                </a:lnTo>
                <a:lnTo>
                  <a:pt x="5680" y="3204"/>
                </a:lnTo>
                <a:lnTo>
                  <a:pt x="4549" y="1"/>
                </a:lnTo>
                <a:close/>
              </a:path>
            </a:pathLst>
          </a:custGeom>
          <a:solidFill>
            <a:srgbClr val="FFB24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dirty="0">
                <a:ln>
                  <a:solidFill>
                    <a:schemeClr val="tx1"/>
                  </a:solidFill>
                </a:ln>
                <a:solidFill>
                  <a:schemeClr val="tx1"/>
                </a:solidFill>
              </a:rPr>
              <a:t>1</a:t>
            </a:r>
            <a:endParaRPr sz="3600" dirty="0">
              <a:ln>
                <a:solidFill>
                  <a:schemeClr val="tx1"/>
                </a:solidFill>
              </a:ln>
              <a:solidFill>
                <a:schemeClr val="tx1"/>
              </a:solidFill>
            </a:endParaRPr>
          </a:p>
        </p:txBody>
      </p:sp>
      <p:sp>
        <p:nvSpPr>
          <p:cNvPr id="1656" name="Google Shape;1656;p17"/>
          <p:cNvSpPr/>
          <p:nvPr/>
        </p:nvSpPr>
        <p:spPr>
          <a:xfrm>
            <a:off x="2971870" y="2717483"/>
            <a:ext cx="1207623" cy="1147494"/>
          </a:xfrm>
          <a:custGeom>
            <a:avLst/>
            <a:gdLst/>
            <a:ahLst/>
            <a:cxnLst/>
            <a:rect l="l" t="t" r="r" b="b"/>
            <a:pathLst>
              <a:path w="9098" h="8645" extrusionOk="0">
                <a:moveTo>
                  <a:pt x="4549" y="1"/>
                </a:moveTo>
                <a:lnTo>
                  <a:pt x="3406" y="3204"/>
                </a:lnTo>
                <a:lnTo>
                  <a:pt x="1" y="3311"/>
                </a:lnTo>
                <a:lnTo>
                  <a:pt x="2691" y="5371"/>
                </a:lnTo>
                <a:lnTo>
                  <a:pt x="1739" y="8645"/>
                </a:lnTo>
                <a:lnTo>
                  <a:pt x="4549" y="6716"/>
                </a:lnTo>
                <a:lnTo>
                  <a:pt x="7347" y="8645"/>
                </a:lnTo>
                <a:lnTo>
                  <a:pt x="6394" y="5371"/>
                </a:lnTo>
                <a:lnTo>
                  <a:pt x="9097" y="3311"/>
                </a:lnTo>
                <a:lnTo>
                  <a:pt x="5680" y="3204"/>
                </a:lnTo>
                <a:lnTo>
                  <a:pt x="4549" y="1"/>
                </a:lnTo>
                <a:close/>
              </a:path>
            </a:pathLst>
          </a:custGeom>
          <a:solidFill>
            <a:srgbClr val="FFB24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dirty="0">
                <a:solidFill>
                  <a:schemeClr val="tx1"/>
                </a:solidFill>
              </a:rPr>
              <a:t>2</a:t>
            </a:r>
            <a:endParaRPr sz="3600" dirty="0">
              <a:solidFill>
                <a:schemeClr val="tx1"/>
              </a:solidFill>
            </a:endParaRPr>
          </a:p>
        </p:txBody>
      </p:sp>
      <p:sp>
        <p:nvSpPr>
          <p:cNvPr id="1657" name="Google Shape;1657;p17"/>
          <p:cNvSpPr/>
          <p:nvPr/>
        </p:nvSpPr>
        <p:spPr>
          <a:xfrm>
            <a:off x="4964503" y="1484033"/>
            <a:ext cx="1207623" cy="1147494"/>
          </a:xfrm>
          <a:custGeom>
            <a:avLst/>
            <a:gdLst/>
            <a:ahLst/>
            <a:cxnLst/>
            <a:rect l="l" t="t" r="r" b="b"/>
            <a:pathLst>
              <a:path w="9098" h="8645" extrusionOk="0">
                <a:moveTo>
                  <a:pt x="4549" y="1"/>
                </a:moveTo>
                <a:lnTo>
                  <a:pt x="3406" y="3204"/>
                </a:lnTo>
                <a:lnTo>
                  <a:pt x="1" y="3311"/>
                </a:lnTo>
                <a:lnTo>
                  <a:pt x="2691" y="5371"/>
                </a:lnTo>
                <a:lnTo>
                  <a:pt x="1739" y="8645"/>
                </a:lnTo>
                <a:lnTo>
                  <a:pt x="4549" y="6716"/>
                </a:lnTo>
                <a:lnTo>
                  <a:pt x="7347" y="8645"/>
                </a:lnTo>
                <a:lnTo>
                  <a:pt x="6394" y="5371"/>
                </a:lnTo>
                <a:lnTo>
                  <a:pt x="9097" y="3311"/>
                </a:lnTo>
                <a:lnTo>
                  <a:pt x="5680" y="3204"/>
                </a:lnTo>
                <a:lnTo>
                  <a:pt x="4549" y="1"/>
                </a:lnTo>
                <a:close/>
              </a:path>
            </a:pathLst>
          </a:custGeom>
          <a:solidFill>
            <a:srgbClr val="FFB24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dirty="0">
                <a:ln>
                  <a:solidFill>
                    <a:schemeClr val="tx1"/>
                  </a:solidFill>
                </a:ln>
                <a:solidFill>
                  <a:schemeClr val="tx1"/>
                </a:solidFill>
              </a:rPr>
              <a:t>4</a:t>
            </a:r>
            <a:endParaRPr sz="3600" dirty="0">
              <a:ln>
                <a:solidFill>
                  <a:schemeClr val="tx1"/>
                </a:solidFill>
              </a:ln>
              <a:solidFill>
                <a:schemeClr val="tx1"/>
              </a:solidFill>
            </a:endParaRPr>
          </a:p>
        </p:txBody>
      </p:sp>
      <p:sp>
        <p:nvSpPr>
          <p:cNvPr id="1658" name="Google Shape;1658;p17"/>
          <p:cNvSpPr/>
          <p:nvPr/>
        </p:nvSpPr>
        <p:spPr>
          <a:xfrm>
            <a:off x="4964502" y="2717483"/>
            <a:ext cx="1207623" cy="1147494"/>
          </a:xfrm>
          <a:custGeom>
            <a:avLst/>
            <a:gdLst/>
            <a:ahLst/>
            <a:cxnLst/>
            <a:rect l="l" t="t" r="r" b="b"/>
            <a:pathLst>
              <a:path w="9098" h="8645" extrusionOk="0">
                <a:moveTo>
                  <a:pt x="4549" y="1"/>
                </a:moveTo>
                <a:lnTo>
                  <a:pt x="3406" y="3204"/>
                </a:lnTo>
                <a:lnTo>
                  <a:pt x="1" y="3311"/>
                </a:lnTo>
                <a:lnTo>
                  <a:pt x="2691" y="5371"/>
                </a:lnTo>
                <a:lnTo>
                  <a:pt x="1739" y="8645"/>
                </a:lnTo>
                <a:lnTo>
                  <a:pt x="4549" y="6716"/>
                </a:lnTo>
                <a:lnTo>
                  <a:pt x="7347" y="8645"/>
                </a:lnTo>
                <a:lnTo>
                  <a:pt x="6394" y="5371"/>
                </a:lnTo>
                <a:lnTo>
                  <a:pt x="9097" y="3311"/>
                </a:lnTo>
                <a:lnTo>
                  <a:pt x="5680" y="3204"/>
                </a:lnTo>
                <a:lnTo>
                  <a:pt x="4549" y="1"/>
                </a:lnTo>
                <a:close/>
              </a:path>
            </a:pathLst>
          </a:custGeom>
          <a:solidFill>
            <a:srgbClr val="FFB24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dirty="0">
                <a:solidFill>
                  <a:schemeClr val="tx1"/>
                </a:solidFill>
              </a:rPr>
              <a:t>3</a:t>
            </a:r>
            <a:endParaRPr sz="3600" dirty="0">
              <a:solidFill>
                <a:schemeClr val="tx1"/>
              </a:solidFill>
            </a:endParaRPr>
          </a:p>
        </p:txBody>
      </p:sp>
      <p:sp>
        <p:nvSpPr>
          <p:cNvPr id="1687" name="Google Shape;1687;p17"/>
          <p:cNvSpPr txBox="1"/>
          <p:nvPr/>
        </p:nvSpPr>
        <p:spPr>
          <a:xfrm>
            <a:off x="39279" y="3331973"/>
            <a:ext cx="2691155" cy="3879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sz="2200" b="1" dirty="0" err="1">
                <a:solidFill>
                  <a:schemeClr val="dk1"/>
                </a:solidFill>
                <a:latin typeface="Tahoma" panose="020B0604030504040204" pitchFamily="34" charset="0"/>
                <a:ea typeface="Tahoma" panose="020B0604030504040204" pitchFamily="34" charset="0"/>
                <a:cs typeface="Tahoma" panose="020B0604030504040204" pitchFamily="34" charset="0"/>
                <a:sym typeface="Limelight"/>
              </a:rPr>
              <a:t>Phân</a:t>
            </a:r>
            <a:r>
              <a:rPr lang="en-US" sz="2200" b="1" dirty="0">
                <a:solidFill>
                  <a:schemeClr val="dk1"/>
                </a:solidFill>
                <a:latin typeface="Tahoma" panose="020B0604030504040204" pitchFamily="34" charset="0"/>
                <a:ea typeface="Tahoma" panose="020B0604030504040204" pitchFamily="34" charset="0"/>
                <a:cs typeface="Tahoma" panose="020B0604030504040204" pitchFamily="34" charset="0"/>
                <a:sym typeface="Limelight"/>
              </a:rPr>
              <a:t> </a:t>
            </a:r>
            <a:r>
              <a:rPr lang="en-US" sz="2200" b="1" dirty="0" err="1">
                <a:solidFill>
                  <a:schemeClr val="dk1"/>
                </a:solidFill>
                <a:latin typeface="Tahoma" panose="020B0604030504040204" pitchFamily="34" charset="0"/>
                <a:ea typeface="Tahoma" panose="020B0604030504040204" pitchFamily="34" charset="0"/>
                <a:cs typeface="Tahoma" panose="020B0604030504040204" pitchFamily="34" charset="0"/>
                <a:sym typeface="Limelight"/>
              </a:rPr>
              <a:t>tích</a:t>
            </a:r>
            <a:r>
              <a:rPr lang="en-US" sz="2200" b="1" dirty="0">
                <a:solidFill>
                  <a:schemeClr val="dk1"/>
                </a:solidFill>
                <a:latin typeface="Tahoma" panose="020B0604030504040204" pitchFamily="34" charset="0"/>
                <a:ea typeface="Tahoma" panose="020B0604030504040204" pitchFamily="34" charset="0"/>
                <a:cs typeface="Tahoma" panose="020B0604030504040204" pitchFamily="34" charset="0"/>
                <a:sym typeface="Limelight"/>
              </a:rPr>
              <a:t> </a:t>
            </a:r>
            <a:r>
              <a:rPr lang="en-US" sz="2200" b="1" dirty="0" err="1">
                <a:solidFill>
                  <a:schemeClr val="dk1"/>
                </a:solidFill>
                <a:latin typeface="Tahoma" panose="020B0604030504040204" pitchFamily="34" charset="0"/>
                <a:ea typeface="Tahoma" panose="020B0604030504040204" pitchFamily="34" charset="0"/>
                <a:cs typeface="Tahoma" panose="020B0604030504040204" pitchFamily="34" charset="0"/>
                <a:sym typeface="Limelight"/>
              </a:rPr>
              <a:t>thiết</a:t>
            </a:r>
            <a:r>
              <a:rPr lang="en-US" sz="2200" b="1" dirty="0">
                <a:solidFill>
                  <a:schemeClr val="dk1"/>
                </a:solidFill>
                <a:latin typeface="Tahoma" panose="020B0604030504040204" pitchFamily="34" charset="0"/>
                <a:ea typeface="Tahoma" panose="020B0604030504040204" pitchFamily="34" charset="0"/>
                <a:cs typeface="Tahoma" panose="020B0604030504040204" pitchFamily="34" charset="0"/>
                <a:sym typeface="Limelight"/>
              </a:rPr>
              <a:t> </a:t>
            </a:r>
            <a:r>
              <a:rPr lang="en-US" sz="2200" b="1" dirty="0" err="1">
                <a:solidFill>
                  <a:schemeClr val="dk1"/>
                </a:solidFill>
                <a:latin typeface="Tahoma" panose="020B0604030504040204" pitchFamily="34" charset="0"/>
                <a:ea typeface="Tahoma" panose="020B0604030504040204" pitchFamily="34" charset="0"/>
                <a:cs typeface="Tahoma" panose="020B0604030504040204" pitchFamily="34" charset="0"/>
                <a:sym typeface="Limelight"/>
              </a:rPr>
              <a:t>kết</a:t>
            </a:r>
            <a:r>
              <a:rPr lang="en-US" sz="2200" b="1" dirty="0">
                <a:solidFill>
                  <a:schemeClr val="dk1"/>
                </a:solidFill>
                <a:latin typeface="Tahoma" panose="020B0604030504040204" pitchFamily="34" charset="0"/>
                <a:ea typeface="Tahoma" panose="020B0604030504040204" pitchFamily="34" charset="0"/>
                <a:cs typeface="Tahoma" panose="020B0604030504040204" pitchFamily="34" charset="0"/>
                <a:sym typeface="Limelight"/>
              </a:rPr>
              <a:t> </a:t>
            </a:r>
            <a:r>
              <a:rPr lang="en-US" sz="2200" b="1" dirty="0" err="1">
                <a:solidFill>
                  <a:schemeClr val="dk1"/>
                </a:solidFill>
                <a:latin typeface="Tahoma" panose="020B0604030504040204" pitchFamily="34" charset="0"/>
                <a:ea typeface="Tahoma" panose="020B0604030504040204" pitchFamily="34" charset="0"/>
                <a:cs typeface="Tahoma" panose="020B0604030504040204" pitchFamily="34" charset="0"/>
                <a:sym typeface="Limelight"/>
              </a:rPr>
              <a:t>hệ</a:t>
            </a:r>
            <a:r>
              <a:rPr lang="en-US" sz="2200" b="1" dirty="0">
                <a:solidFill>
                  <a:schemeClr val="dk1"/>
                </a:solidFill>
                <a:latin typeface="Tahoma" panose="020B0604030504040204" pitchFamily="34" charset="0"/>
                <a:ea typeface="Tahoma" panose="020B0604030504040204" pitchFamily="34" charset="0"/>
                <a:cs typeface="Tahoma" panose="020B0604030504040204" pitchFamily="34" charset="0"/>
                <a:sym typeface="Limelight"/>
              </a:rPr>
              <a:t> </a:t>
            </a:r>
            <a:r>
              <a:rPr lang="en-US" sz="2200" b="1" dirty="0" err="1">
                <a:solidFill>
                  <a:schemeClr val="dk1"/>
                </a:solidFill>
                <a:latin typeface="Tahoma" panose="020B0604030504040204" pitchFamily="34" charset="0"/>
                <a:ea typeface="Tahoma" panose="020B0604030504040204" pitchFamily="34" charset="0"/>
                <a:cs typeface="Tahoma" panose="020B0604030504040204" pitchFamily="34" charset="0"/>
                <a:sym typeface="Limelight"/>
              </a:rPr>
              <a:t>thống</a:t>
            </a:r>
            <a:endParaRPr sz="2200" b="1" dirty="0">
              <a:solidFill>
                <a:schemeClr val="dk1"/>
              </a:solidFill>
              <a:latin typeface="Tahoma" panose="020B0604030504040204" pitchFamily="34" charset="0"/>
              <a:ea typeface="Tahoma" panose="020B0604030504040204" pitchFamily="34" charset="0"/>
              <a:cs typeface="Tahoma" panose="020B0604030504040204" pitchFamily="34" charset="0"/>
              <a:sym typeface="Limelight"/>
            </a:endParaRPr>
          </a:p>
        </p:txBody>
      </p:sp>
      <p:sp>
        <p:nvSpPr>
          <p:cNvPr id="1690" name="Google Shape;1690;p17"/>
          <p:cNvSpPr txBox="1"/>
          <p:nvPr/>
        </p:nvSpPr>
        <p:spPr>
          <a:xfrm>
            <a:off x="6430999" y="3331973"/>
            <a:ext cx="1656950" cy="387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200" b="1" dirty="0" err="1">
                <a:solidFill>
                  <a:schemeClr val="dk1"/>
                </a:solidFill>
                <a:latin typeface="Tahoma" panose="020B0604030504040204" pitchFamily="34" charset="0"/>
                <a:ea typeface="Tahoma" panose="020B0604030504040204" pitchFamily="34" charset="0"/>
                <a:cs typeface="Tahoma" panose="020B0604030504040204" pitchFamily="34" charset="0"/>
                <a:sym typeface="Limelight"/>
              </a:rPr>
              <a:t>Hiện</a:t>
            </a:r>
            <a:r>
              <a:rPr lang="en-US" sz="2200" b="1" dirty="0">
                <a:solidFill>
                  <a:schemeClr val="dk1"/>
                </a:solidFill>
                <a:latin typeface="Tahoma" panose="020B0604030504040204" pitchFamily="34" charset="0"/>
                <a:ea typeface="Tahoma" panose="020B0604030504040204" pitchFamily="34" charset="0"/>
                <a:cs typeface="Tahoma" panose="020B0604030504040204" pitchFamily="34" charset="0"/>
                <a:sym typeface="Limelight"/>
              </a:rPr>
              <a:t> </a:t>
            </a:r>
            <a:r>
              <a:rPr lang="en-US" sz="2200" b="1" dirty="0" err="1">
                <a:solidFill>
                  <a:schemeClr val="dk1"/>
                </a:solidFill>
                <a:latin typeface="Tahoma" panose="020B0604030504040204" pitchFamily="34" charset="0"/>
                <a:ea typeface="Tahoma" panose="020B0604030504040204" pitchFamily="34" charset="0"/>
                <a:cs typeface="Tahoma" panose="020B0604030504040204" pitchFamily="34" charset="0"/>
                <a:sym typeface="Limelight"/>
              </a:rPr>
              <a:t>thực</a:t>
            </a:r>
            <a:r>
              <a:rPr lang="en-US" sz="2200" b="1" dirty="0">
                <a:solidFill>
                  <a:schemeClr val="dk1"/>
                </a:solidFill>
                <a:latin typeface="Tahoma" panose="020B0604030504040204" pitchFamily="34" charset="0"/>
                <a:ea typeface="Tahoma" panose="020B0604030504040204" pitchFamily="34" charset="0"/>
                <a:cs typeface="Tahoma" panose="020B0604030504040204" pitchFamily="34" charset="0"/>
                <a:sym typeface="Limelight"/>
              </a:rPr>
              <a:t> </a:t>
            </a:r>
            <a:r>
              <a:rPr lang="en-US" sz="2200" b="1" dirty="0" err="1">
                <a:solidFill>
                  <a:schemeClr val="dk1"/>
                </a:solidFill>
                <a:latin typeface="Tahoma" panose="020B0604030504040204" pitchFamily="34" charset="0"/>
                <a:ea typeface="Tahoma" panose="020B0604030504040204" pitchFamily="34" charset="0"/>
                <a:cs typeface="Tahoma" panose="020B0604030504040204" pitchFamily="34" charset="0"/>
                <a:sym typeface="Limelight"/>
              </a:rPr>
              <a:t>hệ</a:t>
            </a:r>
            <a:r>
              <a:rPr lang="en-US" sz="2200" b="1" dirty="0">
                <a:solidFill>
                  <a:schemeClr val="dk1"/>
                </a:solidFill>
                <a:latin typeface="Tahoma" panose="020B0604030504040204" pitchFamily="34" charset="0"/>
                <a:ea typeface="Tahoma" panose="020B0604030504040204" pitchFamily="34" charset="0"/>
                <a:cs typeface="Tahoma" panose="020B0604030504040204" pitchFamily="34" charset="0"/>
                <a:sym typeface="Limelight"/>
              </a:rPr>
              <a:t> </a:t>
            </a:r>
            <a:r>
              <a:rPr lang="en-US" sz="2200" b="1" dirty="0" err="1">
                <a:solidFill>
                  <a:schemeClr val="dk1"/>
                </a:solidFill>
                <a:latin typeface="Tahoma" panose="020B0604030504040204" pitchFamily="34" charset="0"/>
                <a:ea typeface="Tahoma" panose="020B0604030504040204" pitchFamily="34" charset="0"/>
                <a:cs typeface="Tahoma" panose="020B0604030504040204" pitchFamily="34" charset="0"/>
                <a:sym typeface="Limelight"/>
              </a:rPr>
              <a:t>thống</a:t>
            </a:r>
            <a:endParaRPr sz="2200" b="1" dirty="0">
              <a:solidFill>
                <a:schemeClr val="dk1"/>
              </a:solidFill>
              <a:latin typeface="Tahoma" panose="020B0604030504040204" pitchFamily="34" charset="0"/>
              <a:ea typeface="Tahoma" panose="020B0604030504040204" pitchFamily="34" charset="0"/>
              <a:cs typeface="Tahoma" panose="020B0604030504040204" pitchFamily="34" charset="0"/>
              <a:sym typeface="Limelight"/>
            </a:endParaRPr>
          </a:p>
        </p:txBody>
      </p:sp>
      <p:sp>
        <p:nvSpPr>
          <p:cNvPr id="1693" name="Google Shape;1693;p17"/>
          <p:cNvSpPr txBox="1"/>
          <p:nvPr/>
        </p:nvSpPr>
        <p:spPr>
          <a:xfrm>
            <a:off x="1329179" y="2254774"/>
            <a:ext cx="1376400" cy="3879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200" b="1" dirty="0">
                <a:solidFill>
                  <a:schemeClr val="dk1"/>
                </a:solidFill>
                <a:latin typeface="Tahoma" panose="020B0604030504040204" pitchFamily="34" charset="0"/>
                <a:ea typeface="Tahoma" panose="020B0604030504040204" pitchFamily="34" charset="0"/>
                <a:cs typeface="Tahoma" panose="020B0604030504040204" pitchFamily="34" charset="0"/>
                <a:sym typeface="Limelight"/>
              </a:rPr>
              <a:t>Tổng quan</a:t>
            </a:r>
            <a:endParaRPr sz="2200" b="1" dirty="0">
              <a:solidFill>
                <a:schemeClr val="dk1"/>
              </a:solidFill>
              <a:latin typeface="Tahoma" panose="020B0604030504040204" pitchFamily="34" charset="0"/>
              <a:ea typeface="Tahoma" panose="020B0604030504040204" pitchFamily="34" charset="0"/>
              <a:cs typeface="Tahoma" panose="020B0604030504040204" pitchFamily="34" charset="0"/>
              <a:sym typeface="Limelight"/>
            </a:endParaRPr>
          </a:p>
        </p:txBody>
      </p:sp>
      <p:sp>
        <p:nvSpPr>
          <p:cNvPr id="1696" name="Google Shape;1696;p17"/>
          <p:cNvSpPr txBox="1"/>
          <p:nvPr/>
        </p:nvSpPr>
        <p:spPr>
          <a:xfrm>
            <a:off x="6430999" y="2057780"/>
            <a:ext cx="1376400" cy="387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200" b="1" dirty="0" err="1">
                <a:solidFill>
                  <a:schemeClr val="dk1"/>
                </a:solidFill>
                <a:latin typeface="Tahoma" panose="020B0604030504040204" pitchFamily="34" charset="0"/>
                <a:ea typeface="Tahoma" panose="020B0604030504040204" pitchFamily="34" charset="0"/>
                <a:cs typeface="Tahoma" panose="020B0604030504040204" pitchFamily="34" charset="0"/>
                <a:sym typeface="Limelight"/>
              </a:rPr>
              <a:t>Kết</a:t>
            </a:r>
            <a:r>
              <a:rPr lang="en-US" sz="2200" b="1" dirty="0">
                <a:solidFill>
                  <a:schemeClr val="dk1"/>
                </a:solidFill>
                <a:latin typeface="Tahoma" panose="020B0604030504040204" pitchFamily="34" charset="0"/>
                <a:ea typeface="Tahoma" panose="020B0604030504040204" pitchFamily="34" charset="0"/>
                <a:cs typeface="Tahoma" panose="020B0604030504040204" pitchFamily="34" charset="0"/>
                <a:sym typeface="Limelight"/>
              </a:rPr>
              <a:t> </a:t>
            </a:r>
            <a:r>
              <a:rPr lang="en-US" sz="2200" b="1" dirty="0" err="1">
                <a:solidFill>
                  <a:schemeClr val="dk1"/>
                </a:solidFill>
                <a:latin typeface="Tahoma" panose="020B0604030504040204" pitchFamily="34" charset="0"/>
                <a:ea typeface="Tahoma" panose="020B0604030504040204" pitchFamily="34" charset="0"/>
                <a:cs typeface="Tahoma" panose="020B0604030504040204" pitchFamily="34" charset="0"/>
                <a:sym typeface="Limelight"/>
              </a:rPr>
              <a:t>luận</a:t>
            </a:r>
            <a:endParaRPr sz="2200" b="1" dirty="0">
              <a:solidFill>
                <a:schemeClr val="dk1"/>
              </a:solidFill>
              <a:latin typeface="Tahoma" panose="020B0604030504040204" pitchFamily="34" charset="0"/>
              <a:ea typeface="Tahoma" panose="020B0604030504040204" pitchFamily="34" charset="0"/>
              <a:cs typeface="Tahoma" panose="020B0604030504040204" pitchFamily="34" charset="0"/>
              <a:sym typeface="Lime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sp>
        <p:nvSpPr>
          <p:cNvPr id="1701" name="Google Shape;1701;p18"/>
          <p:cNvSpPr txBox="1">
            <a:spLocks noGrp="1"/>
          </p:cNvSpPr>
          <p:nvPr>
            <p:ph type="title"/>
          </p:nvPr>
        </p:nvSpPr>
        <p:spPr>
          <a:xfrm>
            <a:off x="464100" y="344680"/>
            <a:ext cx="8215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b="1" dirty="0">
                <a:solidFill>
                  <a:schemeClr val="accent2"/>
                </a:solidFill>
                <a:latin typeface="Tahoma" panose="020B0604030504040204" pitchFamily="34" charset="0"/>
                <a:ea typeface="Tahoma" panose="020B0604030504040204" pitchFamily="34" charset="0"/>
                <a:cs typeface="Tahoma" panose="020B0604030504040204" pitchFamily="34" charset="0"/>
              </a:rPr>
              <a:t>Hiện thực hệ thống:</a:t>
            </a:r>
            <a:br>
              <a:rPr lang="vi-VN" b="1" dirty="0">
                <a:solidFill>
                  <a:schemeClr val="accent2"/>
                </a:solidFill>
                <a:latin typeface="Tahoma" panose="020B0604030504040204" pitchFamily="34" charset="0"/>
                <a:ea typeface="Tahoma" panose="020B0604030504040204" pitchFamily="34" charset="0"/>
                <a:cs typeface="Tahoma" panose="020B0604030504040204" pitchFamily="34" charset="0"/>
              </a:rPr>
            </a:br>
            <a:r>
              <a:rPr lang="vi-VN" sz="2400" b="1" dirty="0">
                <a:solidFill>
                  <a:schemeClr val="tx1"/>
                </a:solidFill>
                <a:latin typeface="Tahoma" panose="020B0604030504040204" pitchFamily="34" charset="0"/>
                <a:ea typeface="Tahoma" panose="020B0604030504040204" pitchFamily="34" charset="0"/>
                <a:cs typeface="Tahoma" panose="020B0604030504040204" pitchFamily="34" charset="0"/>
              </a:rPr>
              <a:t>Chức năng thêm phim (nhân viên)</a:t>
            </a:r>
            <a:br>
              <a:rPr lang="en" b="1" dirty="0">
                <a:solidFill>
                  <a:schemeClr val="accent2"/>
                </a:solidFill>
                <a:latin typeface="Tahoma" panose="020B0604030504040204" pitchFamily="34" charset="0"/>
                <a:ea typeface="Tahoma" panose="020B0604030504040204" pitchFamily="34" charset="0"/>
                <a:cs typeface="Tahoma" panose="020B0604030504040204" pitchFamily="34" charset="0"/>
              </a:rPr>
            </a:br>
            <a:endParaRPr dirty="0"/>
          </a:p>
        </p:txBody>
      </p:sp>
      <p:pic>
        <p:nvPicPr>
          <p:cNvPr id="3" name="Picture 2" descr="A screenshot of a movie&#10;&#10;Description automatically generated with medium confidence">
            <a:extLst>
              <a:ext uri="{FF2B5EF4-FFF2-40B4-BE49-F238E27FC236}">
                <a16:creationId xmlns:a16="http://schemas.microsoft.com/office/drawing/2014/main" id="{577EBD5F-AC9A-5943-FC11-2C26CFE35C5A}"/>
              </a:ext>
            </a:extLst>
          </p:cNvPr>
          <p:cNvPicPr>
            <a:picLocks noChangeAspect="1"/>
          </p:cNvPicPr>
          <p:nvPr/>
        </p:nvPicPr>
        <p:blipFill>
          <a:blip r:embed="rId3"/>
          <a:stretch>
            <a:fillRect/>
          </a:stretch>
        </p:blipFill>
        <p:spPr>
          <a:xfrm>
            <a:off x="1883006" y="1279254"/>
            <a:ext cx="5377987" cy="3025118"/>
          </a:xfrm>
          <a:prstGeom prst="rect">
            <a:avLst/>
          </a:prstGeom>
        </p:spPr>
      </p:pic>
    </p:spTree>
    <p:extLst>
      <p:ext uri="{BB962C8B-B14F-4D97-AF65-F5344CB8AC3E}">
        <p14:creationId xmlns:p14="http://schemas.microsoft.com/office/powerpoint/2010/main" val="35752975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sp>
        <p:nvSpPr>
          <p:cNvPr id="1701" name="Google Shape;1701;p18"/>
          <p:cNvSpPr txBox="1">
            <a:spLocks noGrp="1"/>
          </p:cNvSpPr>
          <p:nvPr>
            <p:ph type="title"/>
          </p:nvPr>
        </p:nvSpPr>
        <p:spPr>
          <a:xfrm>
            <a:off x="464100" y="344680"/>
            <a:ext cx="8215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b="1" dirty="0">
                <a:solidFill>
                  <a:schemeClr val="accent2"/>
                </a:solidFill>
                <a:latin typeface="Tahoma" panose="020B0604030504040204" pitchFamily="34" charset="0"/>
                <a:ea typeface="Tahoma" panose="020B0604030504040204" pitchFamily="34" charset="0"/>
                <a:cs typeface="Tahoma" panose="020B0604030504040204" pitchFamily="34" charset="0"/>
              </a:rPr>
              <a:t>Hiện thực hệ thống:</a:t>
            </a:r>
            <a:br>
              <a:rPr lang="vi-VN" b="1" dirty="0">
                <a:solidFill>
                  <a:schemeClr val="accent2"/>
                </a:solidFill>
                <a:latin typeface="Tahoma" panose="020B0604030504040204" pitchFamily="34" charset="0"/>
                <a:ea typeface="Tahoma" panose="020B0604030504040204" pitchFamily="34" charset="0"/>
                <a:cs typeface="Tahoma" panose="020B0604030504040204" pitchFamily="34" charset="0"/>
              </a:rPr>
            </a:br>
            <a:r>
              <a:rPr lang="vi-VN" sz="2400" b="1" dirty="0">
                <a:solidFill>
                  <a:schemeClr val="tx1"/>
                </a:solidFill>
                <a:latin typeface="Tahoma" panose="020B0604030504040204" pitchFamily="34" charset="0"/>
                <a:ea typeface="Tahoma" panose="020B0604030504040204" pitchFamily="34" charset="0"/>
                <a:cs typeface="Tahoma" panose="020B0604030504040204" pitchFamily="34" charset="0"/>
              </a:rPr>
              <a:t>Chức năng sửa, xóa phim (nhân viên)</a:t>
            </a:r>
            <a:br>
              <a:rPr lang="en" b="1" dirty="0">
                <a:solidFill>
                  <a:schemeClr val="accent2"/>
                </a:solidFill>
                <a:latin typeface="Tahoma" panose="020B0604030504040204" pitchFamily="34" charset="0"/>
                <a:ea typeface="Tahoma" panose="020B0604030504040204" pitchFamily="34" charset="0"/>
                <a:cs typeface="Tahoma" panose="020B0604030504040204" pitchFamily="34" charset="0"/>
              </a:rPr>
            </a:br>
            <a:endParaRPr dirty="0"/>
          </a:p>
        </p:txBody>
      </p:sp>
      <p:pic>
        <p:nvPicPr>
          <p:cNvPr id="2" name="Picture 1" descr="A screenshot of a computer&#10;&#10;Description automatically generated with medium confidence">
            <a:extLst>
              <a:ext uri="{FF2B5EF4-FFF2-40B4-BE49-F238E27FC236}">
                <a16:creationId xmlns:a16="http://schemas.microsoft.com/office/drawing/2014/main" id="{A175F9F6-6828-1729-ABF5-485F424D1FBB}"/>
              </a:ext>
            </a:extLst>
          </p:cNvPr>
          <p:cNvPicPr>
            <a:picLocks noChangeAspect="1"/>
          </p:cNvPicPr>
          <p:nvPr/>
        </p:nvPicPr>
        <p:blipFill rotWithShape="1">
          <a:blip r:embed="rId3"/>
          <a:srcRect l="5391" t="2968" r="9321" b="11718"/>
          <a:stretch/>
        </p:blipFill>
        <p:spPr>
          <a:xfrm>
            <a:off x="1963131" y="1286689"/>
            <a:ext cx="5217737" cy="2935907"/>
          </a:xfrm>
          <a:prstGeom prst="rect">
            <a:avLst/>
          </a:prstGeom>
        </p:spPr>
      </p:pic>
    </p:spTree>
    <p:extLst>
      <p:ext uri="{BB962C8B-B14F-4D97-AF65-F5344CB8AC3E}">
        <p14:creationId xmlns:p14="http://schemas.microsoft.com/office/powerpoint/2010/main" val="1123271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sp>
        <p:nvSpPr>
          <p:cNvPr id="1701" name="Google Shape;1701;p18"/>
          <p:cNvSpPr txBox="1">
            <a:spLocks noGrp="1"/>
          </p:cNvSpPr>
          <p:nvPr>
            <p:ph type="title"/>
          </p:nvPr>
        </p:nvSpPr>
        <p:spPr>
          <a:xfrm>
            <a:off x="464100" y="344680"/>
            <a:ext cx="8215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b="1" dirty="0">
                <a:solidFill>
                  <a:schemeClr val="accent2"/>
                </a:solidFill>
                <a:latin typeface="Tahoma" panose="020B0604030504040204" pitchFamily="34" charset="0"/>
                <a:ea typeface="Tahoma" panose="020B0604030504040204" pitchFamily="34" charset="0"/>
                <a:cs typeface="Tahoma" panose="020B0604030504040204" pitchFamily="34" charset="0"/>
              </a:rPr>
              <a:t>Kết luận, hướng phát triển</a:t>
            </a:r>
            <a:br>
              <a:rPr lang="vi-VN" b="1" dirty="0">
                <a:solidFill>
                  <a:schemeClr val="accent2"/>
                </a:solidFill>
                <a:latin typeface="Tahoma" panose="020B0604030504040204" pitchFamily="34" charset="0"/>
                <a:ea typeface="Tahoma" panose="020B0604030504040204" pitchFamily="34" charset="0"/>
                <a:cs typeface="Tahoma" panose="020B0604030504040204" pitchFamily="34" charset="0"/>
              </a:rPr>
            </a:br>
            <a:br>
              <a:rPr lang="en" b="1" dirty="0">
                <a:solidFill>
                  <a:schemeClr val="accent2"/>
                </a:solidFill>
                <a:latin typeface="Tahoma" panose="020B0604030504040204" pitchFamily="34" charset="0"/>
                <a:ea typeface="Tahoma" panose="020B0604030504040204" pitchFamily="34" charset="0"/>
                <a:cs typeface="Tahoma" panose="020B0604030504040204" pitchFamily="34" charset="0"/>
              </a:rPr>
            </a:br>
            <a:endParaRPr dirty="0"/>
          </a:p>
        </p:txBody>
      </p:sp>
      <p:sp>
        <p:nvSpPr>
          <p:cNvPr id="3" name="TextBox 2">
            <a:extLst>
              <a:ext uri="{FF2B5EF4-FFF2-40B4-BE49-F238E27FC236}">
                <a16:creationId xmlns:a16="http://schemas.microsoft.com/office/drawing/2014/main" id="{2576D4CB-BC4C-A7A6-32C6-871687E328D5}"/>
              </a:ext>
            </a:extLst>
          </p:cNvPr>
          <p:cNvSpPr txBox="1"/>
          <p:nvPr/>
        </p:nvSpPr>
        <p:spPr>
          <a:xfrm>
            <a:off x="602166" y="1070517"/>
            <a:ext cx="2505307" cy="461665"/>
          </a:xfrm>
          <a:prstGeom prst="rect">
            <a:avLst/>
          </a:prstGeom>
          <a:noFill/>
        </p:spPr>
        <p:txBody>
          <a:bodyPr wrap="square" rtlCol="0">
            <a:spAutoFit/>
          </a:bodyPr>
          <a:lstStyle/>
          <a:p>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Kết luận:</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3FFDBF4F-EA63-5342-023F-DFAECA824BAA}"/>
              </a:ext>
            </a:extLst>
          </p:cNvPr>
          <p:cNvSpPr txBox="1"/>
          <p:nvPr/>
        </p:nvSpPr>
        <p:spPr>
          <a:xfrm>
            <a:off x="464100" y="1636354"/>
            <a:ext cx="7995959" cy="2436629"/>
          </a:xfrm>
          <a:prstGeom prst="rect">
            <a:avLst/>
          </a:prstGeom>
          <a:noFill/>
        </p:spPr>
        <p:txBody>
          <a:bodyPr wrap="square" rtlCol="0">
            <a:spAutoFit/>
          </a:bodyPr>
          <a:lstStyle/>
          <a:p>
            <a:pPr marR="0" lvl="0">
              <a:lnSpc>
                <a:spcPct val="107000"/>
              </a:lnSpc>
              <a:spcBef>
                <a:spcPts val="0"/>
              </a:spcBef>
              <a:spcAft>
                <a:spcPts val="0"/>
              </a:spcAft>
            </a:pPr>
            <a:r>
              <a:rPr lang="vi-VN" sz="1800" kern="100" dirty="0">
                <a:solidFill>
                  <a:schemeClr val="tx1"/>
                </a:solidFill>
                <a:effectLst/>
                <a:latin typeface="Tahoma" panose="020B0604030504040204" pitchFamily="34" charset="0"/>
                <a:ea typeface="Tahoma" panose="020B0604030504040204" pitchFamily="34" charset="0"/>
                <a:cs typeface="Tahoma" panose="020B0604030504040204" pitchFamily="34" charset="0"/>
              </a:rPr>
              <a:t>- Thành công: hỗ trợ được các hoạt động quan trọng như tìm kiếm phim, xem lịch chiếu, rạp chiếu và đặt vé. Người dùng đã có thể chọn chỗ ngồi và thanh toán. Ngoài ra, còn cung cấp cho nhân viên để quản lý thông tin phim như thêm, xóa, sửa phim.</a:t>
            </a:r>
          </a:p>
          <a:p>
            <a:pPr marR="0" lvl="0">
              <a:lnSpc>
                <a:spcPct val="107000"/>
              </a:lnSpc>
              <a:spcBef>
                <a:spcPts val="0"/>
              </a:spcBef>
              <a:spcAft>
                <a:spcPts val="0"/>
              </a:spcAft>
            </a:pPr>
            <a:endParaRPr lang="en-US" sz="1800" kern="100"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marR="0" lvl="0">
              <a:lnSpc>
                <a:spcPct val="107000"/>
              </a:lnSpc>
              <a:spcBef>
                <a:spcPts val="0"/>
              </a:spcBef>
              <a:spcAft>
                <a:spcPts val="800"/>
              </a:spcAft>
            </a:pPr>
            <a:r>
              <a:rPr lang="vi-VN" sz="1800" kern="100" dirty="0">
                <a:solidFill>
                  <a:schemeClr val="tx1"/>
                </a:solidFill>
                <a:effectLst/>
                <a:latin typeface="Tahoma" panose="020B0604030504040204" pitchFamily="34" charset="0"/>
                <a:ea typeface="Tahoma" panose="020B0604030504040204" pitchFamily="34" charset="0"/>
                <a:cs typeface="Tahoma" panose="020B0604030504040204" pitchFamily="34" charset="0"/>
              </a:rPr>
              <a:t>- Hạn chế: không có báo cáo tổng quan về doanh thu từng phim, từng rạp và tổng thể, ứng dụng cần được tích hợp các hệ thống thanh toán trực tuyến phổ biến hơn để hỗ trợ người dùng.</a:t>
            </a:r>
            <a:endParaRPr lang="en-US" sz="1800" kern="100"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987524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sp>
        <p:nvSpPr>
          <p:cNvPr id="1701" name="Google Shape;1701;p18"/>
          <p:cNvSpPr txBox="1">
            <a:spLocks noGrp="1"/>
          </p:cNvSpPr>
          <p:nvPr>
            <p:ph type="title"/>
          </p:nvPr>
        </p:nvSpPr>
        <p:spPr>
          <a:xfrm>
            <a:off x="464100" y="344680"/>
            <a:ext cx="8215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b="1" dirty="0">
                <a:solidFill>
                  <a:schemeClr val="accent2"/>
                </a:solidFill>
                <a:latin typeface="Tahoma" panose="020B0604030504040204" pitchFamily="34" charset="0"/>
                <a:ea typeface="Tahoma" panose="020B0604030504040204" pitchFamily="34" charset="0"/>
                <a:cs typeface="Tahoma" panose="020B0604030504040204" pitchFamily="34" charset="0"/>
              </a:rPr>
              <a:t>Kết luận, hướng phát triển</a:t>
            </a:r>
            <a:br>
              <a:rPr lang="vi-VN" b="1" dirty="0">
                <a:solidFill>
                  <a:schemeClr val="accent2"/>
                </a:solidFill>
                <a:latin typeface="Tahoma" panose="020B0604030504040204" pitchFamily="34" charset="0"/>
                <a:ea typeface="Tahoma" panose="020B0604030504040204" pitchFamily="34" charset="0"/>
                <a:cs typeface="Tahoma" panose="020B0604030504040204" pitchFamily="34" charset="0"/>
              </a:rPr>
            </a:br>
            <a:br>
              <a:rPr lang="en" b="1" dirty="0">
                <a:solidFill>
                  <a:schemeClr val="accent2"/>
                </a:solidFill>
                <a:latin typeface="Tahoma" panose="020B0604030504040204" pitchFamily="34" charset="0"/>
                <a:ea typeface="Tahoma" panose="020B0604030504040204" pitchFamily="34" charset="0"/>
                <a:cs typeface="Tahoma" panose="020B0604030504040204" pitchFamily="34" charset="0"/>
              </a:rPr>
            </a:br>
            <a:endParaRPr dirty="0"/>
          </a:p>
        </p:txBody>
      </p:sp>
      <p:sp>
        <p:nvSpPr>
          <p:cNvPr id="3" name="TextBox 2">
            <a:extLst>
              <a:ext uri="{FF2B5EF4-FFF2-40B4-BE49-F238E27FC236}">
                <a16:creationId xmlns:a16="http://schemas.microsoft.com/office/drawing/2014/main" id="{2576D4CB-BC4C-A7A6-32C6-871687E328D5}"/>
              </a:ext>
            </a:extLst>
          </p:cNvPr>
          <p:cNvSpPr txBox="1"/>
          <p:nvPr/>
        </p:nvSpPr>
        <p:spPr>
          <a:xfrm>
            <a:off x="568177" y="1111593"/>
            <a:ext cx="3479180" cy="461665"/>
          </a:xfrm>
          <a:prstGeom prst="rect">
            <a:avLst/>
          </a:prstGeom>
          <a:noFill/>
        </p:spPr>
        <p:txBody>
          <a:bodyPr wrap="square" rtlCol="0">
            <a:spAutoFit/>
          </a:bodyPr>
          <a:lstStyle/>
          <a:p>
            <a:r>
              <a:rPr lang="vi-VN" sz="2400" dirty="0">
                <a:solidFill>
                  <a:schemeClr val="tx1"/>
                </a:solidFill>
                <a:latin typeface="Tahoma" panose="020B0604030504040204" pitchFamily="34" charset="0"/>
                <a:ea typeface="Tahoma" panose="020B0604030504040204" pitchFamily="34" charset="0"/>
                <a:cs typeface="Tahoma" panose="020B0604030504040204" pitchFamily="34" charset="0"/>
              </a:rPr>
              <a:t>Hướng phát triển:</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3FFDBF4F-EA63-5342-023F-DFAECA824BAA}"/>
              </a:ext>
            </a:extLst>
          </p:cNvPr>
          <p:cNvSpPr txBox="1"/>
          <p:nvPr/>
        </p:nvSpPr>
        <p:spPr>
          <a:xfrm>
            <a:off x="568177" y="1791247"/>
            <a:ext cx="7995959" cy="1857368"/>
          </a:xfrm>
          <a:prstGeom prst="rect">
            <a:avLst/>
          </a:prstGeom>
          <a:noFill/>
        </p:spPr>
        <p:txBody>
          <a:bodyPr wrap="square" rtlCol="0">
            <a:spAutoFit/>
          </a:bodyPr>
          <a:lstStyle/>
          <a:p>
            <a:pPr marR="0" lvl="0">
              <a:lnSpc>
                <a:spcPct val="107000"/>
              </a:lnSpc>
              <a:spcBef>
                <a:spcPts val="0"/>
              </a:spcBef>
              <a:spcAft>
                <a:spcPts val="0"/>
              </a:spcAft>
            </a:pPr>
            <a:r>
              <a:rPr lang="vi-VN"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Tích hợp các hệ thống thanh toán </a:t>
            </a:r>
          </a:p>
          <a:p>
            <a:pPr marR="0" lvl="0">
              <a:lnSpc>
                <a:spcPct val="107000"/>
              </a:lnSpc>
              <a:spcBef>
                <a:spcPts val="0"/>
              </a:spcBef>
              <a:spcAft>
                <a:spcPts val="0"/>
              </a:spcAft>
            </a:pPr>
            <a:r>
              <a:rPr lang="vi-VN"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Kết nối mạng xã hội </a:t>
            </a:r>
          </a:p>
          <a:p>
            <a:pPr marR="0" lvl="0">
              <a:lnSpc>
                <a:spcPct val="107000"/>
              </a:lnSpc>
              <a:spcBef>
                <a:spcPts val="0"/>
              </a:spcBef>
              <a:spcAft>
                <a:spcPts val="0"/>
              </a:spcAft>
            </a:pPr>
            <a:r>
              <a:rPr lang="vi-VN"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Tài khoản hội viên</a:t>
            </a:r>
          </a:p>
          <a:p>
            <a:pPr marR="0" lvl="0">
              <a:lnSpc>
                <a:spcPct val="107000"/>
              </a:lnSpc>
              <a:spcBef>
                <a:spcPts val="0"/>
              </a:spcBef>
              <a:spcAft>
                <a:spcPts val="0"/>
              </a:spcAft>
            </a:pPr>
            <a:r>
              <a:rPr lang="vi-VN"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Thông kê và báo cáo</a:t>
            </a:r>
          </a:p>
          <a:p>
            <a:pPr marR="0" lvl="0">
              <a:lnSpc>
                <a:spcPct val="107000"/>
              </a:lnSpc>
              <a:spcBef>
                <a:spcPts val="0"/>
              </a:spcBef>
              <a:spcAft>
                <a:spcPts val="0"/>
              </a:spcAft>
            </a:pPr>
            <a:r>
              <a:rPr lang="vi-VN"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Tích hợp trí tuệ nhân tạo (AI)</a:t>
            </a:r>
          </a:p>
          <a:p>
            <a:pPr marR="0" lvl="0">
              <a:lnSpc>
                <a:spcPct val="107000"/>
              </a:lnSpc>
              <a:spcBef>
                <a:spcPts val="0"/>
              </a:spcBef>
              <a:spcAft>
                <a:spcPts val="0"/>
              </a:spcAft>
            </a:pPr>
            <a:r>
              <a:rPr lang="vi-VN" sz="18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Phát triển lên nền tảng di động (Android, IOS)</a:t>
            </a:r>
            <a:endParaRPr lang="en-US"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32" name="Picture 8" descr="Ví điện tử MoMo - Làm Social">
            <a:extLst>
              <a:ext uri="{FF2B5EF4-FFF2-40B4-BE49-F238E27FC236}">
                <a16:creationId xmlns:a16="http://schemas.microsoft.com/office/drawing/2014/main" id="{D2C6B0A2-57D8-9AE4-EE7B-0576ACFB30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46" t="3832" r="31530" b="6700"/>
          <a:stretch/>
        </p:blipFill>
        <p:spPr bwMode="auto">
          <a:xfrm>
            <a:off x="5456663" y="1111593"/>
            <a:ext cx="3119160" cy="2767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2554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grpSp>
        <p:nvGrpSpPr>
          <p:cNvPr id="1552" name="Google Shape;1552;p15"/>
          <p:cNvGrpSpPr/>
          <p:nvPr/>
        </p:nvGrpSpPr>
        <p:grpSpPr>
          <a:xfrm>
            <a:off x="785158" y="3057669"/>
            <a:ext cx="1142654" cy="1484609"/>
            <a:chOff x="1492475" y="2925250"/>
            <a:chExt cx="1001625" cy="1301375"/>
          </a:xfrm>
        </p:grpSpPr>
        <p:sp>
          <p:nvSpPr>
            <p:cNvPr id="1553" name="Google Shape;1553;p15"/>
            <p:cNvSpPr/>
            <p:nvPr/>
          </p:nvSpPr>
          <p:spPr>
            <a:xfrm>
              <a:off x="1492475" y="3091725"/>
              <a:ext cx="825075" cy="186525"/>
            </a:xfrm>
            <a:custGeom>
              <a:avLst/>
              <a:gdLst/>
              <a:ahLst/>
              <a:cxnLst/>
              <a:rect l="l" t="t" r="r" b="b"/>
              <a:pathLst>
                <a:path w="33003" h="7461" fill="none" extrusionOk="0">
                  <a:moveTo>
                    <a:pt x="1" y="2109"/>
                  </a:moveTo>
                  <a:cubicBezTo>
                    <a:pt x="1" y="2109"/>
                    <a:pt x="4636" y="7460"/>
                    <a:pt x="14920" y="7202"/>
                  </a:cubicBezTo>
                  <a:cubicBezTo>
                    <a:pt x="25821" y="6923"/>
                    <a:pt x="33003" y="0"/>
                    <a:pt x="33003" y="0"/>
                  </a:cubicBezTo>
                </a:path>
              </a:pathLst>
            </a:custGeom>
            <a:solidFill>
              <a:schemeClr val="accent2"/>
            </a:solidFill>
            <a:ln w="27850" cap="flat" cmpd="sng">
              <a:solidFill>
                <a:schemeClr val="dk1"/>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5"/>
            <p:cNvSpPr/>
            <p:nvPr/>
          </p:nvSpPr>
          <p:spPr>
            <a:xfrm>
              <a:off x="2118600" y="4131125"/>
              <a:ext cx="375500" cy="95500"/>
            </a:xfrm>
            <a:custGeom>
              <a:avLst/>
              <a:gdLst/>
              <a:ahLst/>
              <a:cxnLst/>
              <a:rect l="l" t="t" r="r" b="b"/>
              <a:pathLst>
                <a:path w="15020" h="3820" extrusionOk="0">
                  <a:moveTo>
                    <a:pt x="7520" y="0"/>
                  </a:moveTo>
                  <a:cubicBezTo>
                    <a:pt x="3362" y="0"/>
                    <a:pt x="0" y="856"/>
                    <a:pt x="0" y="1910"/>
                  </a:cubicBezTo>
                  <a:cubicBezTo>
                    <a:pt x="0" y="2964"/>
                    <a:pt x="3362" y="3820"/>
                    <a:pt x="7520" y="3820"/>
                  </a:cubicBezTo>
                  <a:cubicBezTo>
                    <a:pt x="11658" y="3820"/>
                    <a:pt x="15019" y="2964"/>
                    <a:pt x="15019" y="1910"/>
                  </a:cubicBezTo>
                  <a:cubicBezTo>
                    <a:pt x="15019" y="856"/>
                    <a:pt x="11658" y="0"/>
                    <a:pt x="75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5"/>
            <p:cNvSpPr/>
            <p:nvPr/>
          </p:nvSpPr>
          <p:spPr>
            <a:xfrm>
              <a:off x="2274250" y="3122050"/>
              <a:ext cx="64200" cy="1028500"/>
            </a:xfrm>
            <a:custGeom>
              <a:avLst/>
              <a:gdLst/>
              <a:ahLst/>
              <a:cxnLst/>
              <a:rect l="l" t="t" r="r" b="b"/>
              <a:pathLst>
                <a:path w="2568" h="41140" extrusionOk="0">
                  <a:moveTo>
                    <a:pt x="1" y="1"/>
                  </a:moveTo>
                  <a:lnTo>
                    <a:pt x="1" y="41139"/>
                  </a:lnTo>
                  <a:lnTo>
                    <a:pt x="2567" y="41139"/>
                  </a:lnTo>
                  <a:lnTo>
                    <a:pt x="2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5"/>
            <p:cNvSpPr/>
            <p:nvPr/>
          </p:nvSpPr>
          <p:spPr>
            <a:xfrm>
              <a:off x="2286200" y="3122550"/>
              <a:ext cx="20400" cy="1027000"/>
            </a:xfrm>
            <a:custGeom>
              <a:avLst/>
              <a:gdLst/>
              <a:ahLst/>
              <a:cxnLst/>
              <a:rect l="l" t="t" r="r" b="b"/>
              <a:pathLst>
                <a:path w="816" h="41080" extrusionOk="0">
                  <a:moveTo>
                    <a:pt x="0" y="1"/>
                  </a:moveTo>
                  <a:lnTo>
                    <a:pt x="0" y="41079"/>
                  </a:lnTo>
                  <a:lnTo>
                    <a:pt x="816" y="41079"/>
                  </a:lnTo>
                  <a:lnTo>
                    <a:pt x="8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5"/>
            <p:cNvSpPr/>
            <p:nvPr/>
          </p:nvSpPr>
          <p:spPr>
            <a:xfrm>
              <a:off x="2264800" y="3073325"/>
              <a:ext cx="83100" cy="48750"/>
            </a:xfrm>
            <a:custGeom>
              <a:avLst/>
              <a:gdLst/>
              <a:ahLst/>
              <a:cxnLst/>
              <a:rect l="l" t="t" r="r" b="b"/>
              <a:pathLst>
                <a:path w="3324" h="1950" extrusionOk="0">
                  <a:moveTo>
                    <a:pt x="1" y="0"/>
                  </a:moveTo>
                  <a:lnTo>
                    <a:pt x="1" y="1950"/>
                  </a:lnTo>
                  <a:lnTo>
                    <a:pt x="3323" y="1950"/>
                  </a:lnTo>
                  <a:lnTo>
                    <a:pt x="332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5"/>
            <p:cNvSpPr/>
            <p:nvPr/>
          </p:nvSpPr>
          <p:spPr>
            <a:xfrm>
              <a:off x="2247900" y="3060900"/>
              <a:ext cx="114400" cy="12450"/>
            </a:xfrm>
            <a:custGeom>
              <a:avLst/>
              <a:gdLst/>
              <a:ahLst/>
              <a:cxnLst/>
              <a:rect l="l" t="t" r="r" b="b"/>
              <a:pathLst>
                <a:path w="4576" h="498" extrusionOk="0">
                  <a:moveTo>
                    <a:pt x="1" y="0"/>
                  </a:moveTo>
                  <a:lnTo>
                    <a:pt x="1" y="497"/>
                  </a:lnTo>
                  <a:lnTo>
                    <a:pt x="4576" y="497"/>
                  </a:lnTo>
                  <a:lnTo>
                    <a:pt x="45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5"/>
            <p:cNvSpPr/>
            <p:nvPr/>
          </p:nvSpPr>
          <p:spPr>
            <a:xfrm>
              <a:off x="2230500" y="2925250"/>
              <a:ext cx="148225" cy="138150"/>
            </a:xfrm>
            <a:custGeom>
              <a:avLst/>
              <a:gdLst/>
              <a:ahLst/>
              <a:cxnLst/>
              <a:rect l="l" t="t" r="r" b="b"/>
              <a:pathLst>
                <a:path w="5929" h="5526" extrusionOk="0">
                  <a:moveTo>
                    <a:pt x="2972" y="1"/>
                  </a:moveTo>
                  <a:cubicBezTo>
                    <a:pt x="1648" y="1"/>
                    <a:pt x="473" y="975"/>
                    <a:pt x="239" y="2323"/>
                  </a:cubicBezTo>
                  <a:cubicBezTo>
                    <a:pt x="0" y="3835"/>
                    <a:pt x="1015" y="5247"/>
                    <a:pt x="2527" y="5486"/>
                  </a:cubicBezTo>
                  <a:cubicBezTo>
                    <a:pt x="2683" y="5513"/>
                    <a:pt x="2838" y="5525"/>
                    <a:pt x="2992" y="5525"/>
                  </a:cubicBezTo>
                  <a:cubicBezTo>
                    <a:pt x="4318" y="5525"/>
                    <a:pt x="5476" y="4556"/>
                    <a:pt x="5690" y="3218"/>
                  </a:cubicBezTo>
                  <a:cubicBezTo>
                    <a:pt x="5928" y="1706"/>
                    <a:pt x="4914" y="294"/>
                    <a:pt x="3402" y="35"/>
                  </a:cubicBezTo>
                  <a:cubicBezTo>
                    <a:pt x="3258" y="12"/>
                    <a:pt x="3114" y="1"/>
                    <a:pt x="29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5"/>
            <p:cNvSpPr/>
            <p:nvPr/>
          </p:nvSpPr>
          <p:spPr>
            <a:xfrm>
              <a:off x="2240450" y="2934700"/>
              <a:ext cx="51250" cy="50000"/>
            </a:xfrm>
            <a:custGeom>
              <a:avLst/>
              <a:gdLst/>
              <a:ahLst/>
              <a:cxnLst/>
              <a:rect l="l" t="t" r="r" b="b"/>
              <a:pathLst>
                <a:path w="2050" h="2000" extrusionOk="0">
                  <a:moveTo>
                    <a:pt x="1651" y="1"/>
                  </a:moveTo>
                  <a:cubicBezTo>
                    <a:pt x="1382" y="1"/>
                    <a:pt x="984" y="261"/>
                    <a:pt x="637" y="672"/>
                  </a:cubicBezTo>
                  <a:cubicBezTo>
                    <a:pt x="179" y="1209"/>
                    <a:pt x="0" y="1766"/>
                    <a:pt x="239" y="1945"/>
                  </a:cubicBezTo>
                  <a:cubicBezTo>
                    <a:pt x="284" y="1982"/>
                    <a:pt x="342" y="1999"/>
                    <a:pt x="409" y="1999"/>
                  </a:cubicBezTo>
                  <a:cubicBezTo>
                    <a:pt x="668" y="1999"/>
                    <a:pt x="1069" y="1739"/>
                    <a:pt x="1432" y="1328"/>
                  </a:cubicBezTo>
                  <a:cubicBezTo>
                    <a:pt x="1870" y="811"/>
                    <a:pt x="2049" y="234"/>
                    <a:pt x="1830" y="55"/>
                  </a:cubicBezTo>
                  <a:cubicBezTo>
                    <a:pt x="1781" y="18"/>
                    <a:pt x="1720" y="1"/>
                    <a:pt x="16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5"/>
            <p:cNvSpPr/>
            <p:nvPr/>
          </p:nvSpPr>
          <p:spPr>
            <a:xfrm>
              <a:off x="2274250" y="3073325"/>
              <a:ext cx="20425" cy="48750"/>
            </a:xfrm>
            <a:custGeom>
              <a:avLst/>
              <a:gdLst/>
              <a:ahLst/>
              <a:cxnLst/>
              <a:rect l="l" t="t" r="r" b="b"/>
              <a:pathLst>
                <a:path w="817" h="1950" extrusionOk="0">
                  <a:moveTo>
                    <a:pt x="1" y="0"/>
                  </a:moveTo>
                  <a:lnTo>
                    <a:pt x="1" y="1950"/>
                  </a:lnTo>
                  <a:lnTo>
                    <a:pt x="816" y="1950"/>
                  </a:lnTo>
                  <a:lnTo>
                    <a:pt x="8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2" name="Google Shape;1562;p15"/>
          <p:cNvGrpSpPr/>
          <p:nvPr/>
        </p:nvGrpSpPr>
        <p:grpSpPr>
          <a:xfrm flipH="1">
            <a:off x="7216208" y="3057669"/>
            <a:ext cx="1142654" cy="1484609"/>
            <a:chOff x="1492475" y="2925250"/>
            <a:chExt cx="1001625" cy="1301375"/>
          </a:xfrm>
        </p:grpSpPr>
        <p:sp>
          <p:nvSpPr>
            <p:cNvPr id="1563" name="Google Shape;1563;p15"/>
            <p:cNvSpPr/>
            <p:nvPr/>
          </p:nvSpPr>
          <p:spPr>
            <a:xfrm>
              <a:off x="1492475" y="3091725"/>
              <a:ext cx="825075" cy="186525"/>
            </a:xfrm>
            <a:custGeom>
              <a:avLst/>
              <a:gdLst/>
              <a:ahLst/>
              <a:cxnLst/>
              <a:rect l="l" t="t" r="r" b="b"/>
              <a:pathLst>
                <a:path w="33003" h="7461" fill="none" extrusionOk="0">
                  <a:moveTo>
                    <a:pt x="1" y="2109"/>
                  </a:moveTo>
                  <a:cubicBezTo>
                    <a:pt x="1" y="2109"/>
                    <a:pt x="4636" y="7460"/>
                    <a:pt x="14920" y="7202"/>
                  </a:cubicBezTo>
                  <a:cubicBezTo>
                    <a:pt x="25821" y="6923"/>
                    <a:pt x="33003" y="0"/>
                    <a:pt x="33003" y="0"/>
                  </a:cubicBezTo>
                </a:path>
              </a:pathLst>
            </a:custGeom>
            <a:solidFill>
              <a:schemeClr val="dk1"/>
            </a:solidFill>
            <a:ln w="27850" cap="flat" cmpd="sng">
              <a:solidFill>
                <a:srgbClr val="FFFFF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5"/>
            <p:cNvSpPr/>
            <p:nvPr/>
          </p:nvSpPr>
          <p:spPr>
            <a:xfrm>
              <a:off x="2118600" y="4131125"/>
              <a:ext cx="375500" cy="95500"/>
            </a:xfrm>
            <a:custGeom>
              <a:avLst/>
              <a:gdLst/>
              <a:ahLst/>
              <a:cxnLst/>
              <a:rect l="l" t="t" r="r" b="b"/>
              <a:pathLst>
                <a:path w="15020" h="3820" extrusionOk="0">
                  <a:moveTo>
                    <a:pt x="7520" y="0"/>
                  </a:moveTo>
                  <a:cubicBezTo>
                    <a:pt x="3362" y="0"/>
                    <a:pt x="0" y="856"/>
                    <a:pt x="0" y="1910"/>
                  </a:cubicBezTo>
                  <a:cubicBezTo>
                    <a:pt x="0" y="2964"/>
                    <a:pt x="3362" y="3820"/>
                    <a:pt x="7520" y="3820"/>
                  </a:cubicBezTo>
                  <a:cubicBezTo>
                    <a:pt x="11658" y="3820"/>
                    <a:pt x="15019" y="2964"/>
                    <a:pt x="15019" y="1910"/>
                  </a:cubicBezTo>
                  <a:cubicBezTo>
                    <a:pt x="15019" y="856"/>
                    <a:pt x="11658" y="0"/>
                    <a:pt x="75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5"/>
            <p:cNvSpPr/>
            <p:nvPr/>
          </p:nvSpPr>
          <p:spPr>
            <a:xfrm>
              <a:off x="2274250" y="3122050"/>
              <a:ext cx="64200" cy="1028500"/>
            </a:xfrm>
            <a:custGeom>
              <a:avLst/>
              <a:gdLst/>
              <a:ahLst/>
              <a:cxnLst/>
              <a:rect l="l" t="t" r="r" b="b"/>
              <a:pathLst>
                <a:path w="2568" h="41140" extrusionOk="0">
                  <a:moveTo>
                    <a:pt x="1" y="1"/>
                  </a:moveTo>
                  <a:lnTo>
                    <a:pt x="1" y="41139"/>
                  </a:lnTo>
                  <a:lnTo>
                    <a:pt x="2567" y="41139"/>
                  </a:lnTo>
                  <a:lnTo>
                    <a:pt x="25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5"/>
            <p:cNvSpPr/>
            <p:nvPr/>
          </p:nvSpPr>
          <p:spPr>
            <a:xfrm>
              <a:off x="2286200" y="3122550"/>
              <a:ext cx="20400" cy="1027000"/>
            </a:xfrm>
            <a:custGeom>
              <a:avLst/>
              <a:gdLst/>
              <a:ahLst/>
              <a:cxnLst/>
              <a:rect l="l" t="t" r="r" b="b"/>
              <a:pathLst>
                <a:path w="816" h="41080" extrusionOk="0">
                  <a:moveTo>
                    <a:pt x="0" y="1"/>
                  </a:moveTo>
                  <a:lnTo>
                    <a:pt x="0" y="41079"/>
                  </a:lnTo>
                  <a:lnTo>
                    <a:pt x="816" y="41079"/>
                  </a:lnTo>
                  <a:lnTo>
                    <a:pt x="8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5"/>
            <p:cNvSpPr/>
            <p:nvPr/>
          </p:nvSpPr>
          <p:spPr>
            <a:xfrm>
              <a:off x="2264800" y="3073325"/>
              <a:ext cx="83100" cy="48750"/>
            </a:xfrm>
            <a:custGeom>
              <a:avLst/>
              <a:gdLst/>
              <a:ahLst/>
              <a:cxnLst/>
              <a:rect l="l" t="t" r="r" b="b"/>
              <a:pathLst>
                <a:path w="3324" h="1950" extrusionOk="0">
                  <a:moveTo>
                    <a:pt x="1" y="0"/>
                  </a:moveTo>
                  <a:lnTo>
                    <a:pt x="1" y="1950"/>
                  </a:lnTo>
                  <a:lnTo>
                    <a:pt x="3323" y="1950"/>
                  </a:lnTo>
                  <a:lnTo>
                    <a:pt x="332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5"/>
            <p:cNvSpPr/>
            <p:nvPr/>
          </p:nvSpPr>
          <p:spPr>
            <a:xfrm>
              <a:off x="2247900" y="3060900"/>
              <a:ext cx="114400" cy="12450"/>
            </a:xfrm>
            <a:custGeom>
              <a:avLst/>
              <a:gdLst/>
              <a:ahLst/>
              <a:cxnLst/>
              <a:rect l="l" t="t" r="r" b="b"/>
              <a:pathLst>
                <a:path w="4576" h="498" extrusionOk="0">
                  <a:moveTo>
                    <a:pt x="1" y="0"/>
                  </a:moveTo>
                  <a:lnTo>
                    <a:pt x="1" y="497"/>
                  </a:lnTo>
                  <a:lnTo>
                    <a:pt x="4576" y="497"/>
                  </a:lnTo>
                  <a:lnTo>
                    <a:pt x="45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5"/>
            <p:cNvSpPr/>
            <p:nvPr/>
          </p:nvSpPr>
          <p:spPr>
            <a:xfrm>
              <a:off x="2230500" y="2925250"/>
              <a:ext cx="148225" cy="138150"/>
            </a:xfrm>
            <a:custGeom>
              <a:avLst/>
              <a:gdLst/>
              <a:ahLst/>
              <a:cxnLst/>
              <a:rect l="l" t="t" r="r" b="b"/>
              <a:pathLst>
                <a:path w="5929" h="5526" extrusionOk="0">
                  <a:moveTo>
                    <a:pt x="2972" y="1"/>
                  </a:moveTo>
                  <a:cubicBezTo>
                    <a:pt x="1648" y="1"/>
                    <a:pt x="473" y="975"/>
                    <a:pt x="239" y="2323"/>
                  </a:cubicBezTo>
                  <a:cubicBezTo>
                    <a:pt x="0" y="3835"/>
                    <a:pt x="1015" y="5247"/>
                    <a:pt x="2527" y="5486"/>
                  </a:cubicBezTo>
                  <a:cubicBezTo>
                    <a:pt x="2683" y="5513"/>
                    <a:pt x="2838" y="5525"/>
                    <a:pt x="2992" y="5525"/>
                  </a:cubicBezTo>
                  <a:cubicBezTo>
                    <a:pt x="4318" y="5525"/>
                    <a:pt x="5476" y="4556"/>
                    <a:pt x="5690" y="3218"/>
                  </a:cubicBezTo>
                  <a:cubicBezTo>
                    <a:pt x="5928" y="1706"/>
                    <a:pt x="4914" y="294"/>
                    <a:pt x="3402" y="35"/>
                  </a:cubicBezTo>
                  <a:cubicBezTo>
                    <a:pt x="3258" y="12"/>
                    <a:pt x="3114" y="1"/>
                    <a:pt x="29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5"/>
            <p:cNvSpPr/>
            <p:nvPr/>
          </p:nvSpPr>
          <p:spPr>
            <a:xfrm>
              <a:off x="2240450" y="2934700"/>
              <a:ext cx="51250" cy="50000"/>
            </a:xfrm>
            <a:custGeom>
              <a:avLst/>
              <a:gdLst/>
              <a:ahLst/>
              <a:cxnLst/>
              <a:rect l="l" t="t" r="r" b="b"/>
              <a:pathLst>
                <a:path w="2050" h="2000" extrusionOk="0">
                  <a:moveTo>
                    <a:pt x="1651" y="1"/>
                  </a:moveTo>
                  <a:cubicBezTo>
                    <a:pt x="1382" y="1"/>
                    <a:pt x="984" y="261"/>
                    <a:pt x="637" y="672"/>
                  </a:cubicBezTo>
                  <a:cubicBezTo>
                    <a:pt x="179" y="1209"/>
                    <a:pt x="0" y="1766"/>
                    <a:pt x="239" y="1945"/>
                  </a:cubicBezTo>
                  <a:cubicBezTo>
                    <a:pt x="284" y="1982"/>
                    <a:pt x="342" y="1999"/>
                    <a:pt x="409" y="1999"/>
                  </a:cubicBezTo>
                  <a:cubicBezTo>
                    <a:pt x="668" y="1999"/>
                    <a:pt x="1069" y="1739"/>
                    <a:pt x="1432" y="1328"/>
                  </a:cubicBezTo>
                  <a:cubicBezTo>
                    <a:pt x="1870" y="811"/>
                    <a:pt x="2049" y="234"/>
                    <a:pt x="1830" y="55"/>
                  </a:cubicBezTo>
                  <a:cubicBezTo>
                    <a:pt x="1781" y="18"/>
                    <a:pt x="1720" y="1"/>
                    <a:pt x="16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5"/>
            <p:cNvSpPr/>
            <p:nvPr/>
          </p:nvSpPr>
          <p:spPr>
            <a:xfrm>
              <a:off x="2274250" y="3073325"/>
              <a:ext cx="20425" cy="48750"/>
            </a:xfrm>
            <a:custGeom>
              <a:avLst/>
              <a:gdLst/>
              <a:ahLst/>
              <a:cxnLst/>
              <a:rect l="l" t="t" r="r" b="b"/>
              <a:pathLst>
                <a:path w="817" h="1950" extrusionOk="0">
                  <a:moveTo>
                    <a:pt x="1" y="0"/>
                  </a:moveTo>
                  <a:lnTo>
                    <a:pt x="1" y="1950"/>
                  </a:lnTo>
                  <a:lnTo>
                    <a:pt x="816" y="1950"/>
                  </a:lnTo>
                  <a:lnTo>
                    <a:pt x="8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2" name="Google Shape;1572;p15"/>
          <p:cNvSpPr txBox="1">
            <a:spLocks noGrp="1"/>
          </p:cNvSpPr>
          <p:nvPr>
            <p:ph type="ctrTitle"/>
          </p:nvPr>
        </p:nvSpPr>
        <p:spPr>
          <a:xfrm>
            <a:off x="1829265" y="157257"/>
            <a:ext cx="5618700" cy="209897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4800" dirty="0">
                <a:solidFill>
                  <a:schemeClr val="accent1"/>
                </a:solidFill>
                <a:latin typeface="Tahoma" panose="020B0604030504040204" pitchFamily="34" charset="0"/>
                <a:ea typeface="Tahoma" panose="020B0604030504040204" pitchFamily="34" charset="0"/>
                <a:cs typeface="Tahoma" panose="020B0604030504040204" pitchFamily="34" charset="0"/>
              </a:rPr>
              <a:t>THANKS FOR WATCHING</a:t>
            </a:r>
            <a:endParaRPr sz="4800" dirty="0">
              <a:solidFill>
                <a:schemeClr val="accent1"/>
              </a:solidFill>
              <a:latin typeface="Tahoma" panose="020B0604030504040204" pitchFamily="34" charset="0"/>
              <a:ea typeface="Tahoma" panose="020B0604030504040204" pitchFamily="34" charset="0"/>
              <a:cs typeface="Tahoma" panose="020B0604030504040204" pitchFamily="34" charset="0"/>
            </a:endParaRPr>
          </a:p>
        </p:txBody>
      </p:sp>
      <p:grpSp>
        <p:nvGrpSpPr>
          <p:cNvPr id="1574" name="Google Shape;1574;p15"/>
          <p:cNvGrpSpPr/>
          <p:nvPr/>
        </p:nvGrpSpPr>
        <p:grpSpPr>
          <a:xfrm>
            <a:off x="6572551" y="729827"/>
            <a:ext cx="2571609" cy="2377374"/>
            <a:chOff x="4900143" y="1264971"/>
            <a:chExt cx="3886954" cy="3593371"/>
          </a:xfrm>
        </p:grpSpPr>
        <p:sp>
          <p:nvSpPr>
            <p:cNvPr id="1575" name="Google Shape;1575;p15"/>
            <p:cNvSpPr/>
            <p:nvPr/>
          </p:nvSpPr>
          <p:spPr>
            <a:xfrm>
              <a:off x="7783400" y="4406417"/>
              <a:ext cx="968450" cy="451925"/>
            </a:xfrm>
            <a:custGeom>
              <a:avLst/>
              <a:gdLst/>
              <a:ahLst/>
              <a:cxnLst/>
              <a:rect l="l" t="t" r="r" b="b"/>
              <a:pathLst>
                <a:path w="38738" h="18077" extrusionOk="0">
                  <a:moveTo>
                    <a:pt x="0" y="7173"/>
                  </a:moveTo>
                  <a:lnTo>
                    <a:pt x="25825" y="18077"/>
                  </a:lnTo>
                  <a:lnTo>
                    <a:pt x="38738" y="0"/>
                  </a:lnTo>
                  <a:lnTo>
                    <a:pt x="11478" y="0"/>
                  </a:lnTo>
                  <a:close/>
                </a:path>
              </a:pathLst>
            </a:custGeom>
            <a:solidFill>
              <a:schemeClr val="lt1"/>
            </a:solidFill>
            <a:ln>
              <a:noFill/>
            </a:ln>
          </p:spPr>
        </p:sp>
        <p:grpSp>
          <p:nvGrpSpPr>
            <p:cNvPr id="1576" name="Google Shape;1576;p15"/>
            <p:cNvGrpSpPr/>
            <p:nvPr/>
          </p:nvGrpSpPr>
          <p:grpSpPr>
            <a:xfrm>
              <a:off x="4900143" y="1264971"/>
              <a:ext cx="3886954" cy="3365829"/>
              <a:chOff x="4747743" y="1798371"/>
              <a:chExt cx="3886954" cy="3365829"/>
            </a:xfrm>
          </p:grpSpPr>
          <p:grpSp>
            <p:nvGrpSpPr>
              <p:cNvPr id="1577" name="Google Shape;1577;p15"/>
              <p:cNvGrpSpPr/>
              <p:nvPr/>
            </p:nvGrpSpPr>
            <p:grpSpPr>
              <a:xfrm rot="1951884">
                <a:off x="5532716" y="1853223"/>
                <a:ext cx="1154042" cy="3256126"/>
                <a:chOff x="3192450" y="1172125"/>
                <a:chExt cx="1154175" cy="3256500"/>
              </a:xfrm>
            </p:grpSpPr>
            <p:sp>
              <p:nvSpPr>
                <p:cNvPr id="1578" name="Google Shape;1578;p15"/>
                <p:cNvSpPr/>
                <p:nvPr/>
              </p:nvSpPr>
              <p:spPr>
                <a:xfrm>
                  <a:off x="3192450" y="1991700"/>
                  <a:ext cx="1154175" cy="2053325"/>
                </a:xfrm>
                <a:custGeom>
                  <a:avLst/>
                  <a:gdLst/>
                  <a:ahLst/>
                  <a:cxnLst/>
                  <a:rect l="l" t="t" r="r" b="b"/>
                  <a:pathLst>
                    <a:path w="46167" h="82133" extrusionOk="0">
                      <a:moveTo>
                        <a:pt x="44753" y="0"/>
                      </a:moveTo>
                      <a:cubicBezTo>
                        <a:pt x="44210" y="0"/>
                        <a:pt x="43651" y="201"/>
                        <a:pt x="43252" y="587"/>
                      </a:cubicBezTo>
                      <a:lnTo>
                        <a:pt x="43252" y="587"/>
                      </a:lnTo>
                      <a:cubicBezTo>
                        <a:pt x="43315" y="498"/>
                        <a:pt x="43226" y="268"/>
                        <a:pt x="43165" y="207"/>
                      </a:cubicBezTo>
                      <a:cubicBezTo>
                        <a:pt x="43110" y="152"/>
                        <a:pt x="43034" y="128"/>
                        <a:pt x="42961" y="128"/>
                      </a:cubicBezTo>
                      <a:cubicBezTo>
                        <a:pt x="42901" y="128"/>
                        <a:pt x="42843" y="144"/>
                        <a:pt x="42798" y="174"/>
                      </a:cubicBezTo>
                      <a:cubicBezTo>
                        <a:pt x="42664" y="207"/>
                        <a:pt x="42531" y="274"/>
                        <a:pt x="42464" y="374"/>
                      </a:cubicBezTo>
                      <a:cubicBezTo>
                        <a:pt x="41697" y="1008"/>
                        <a:pt x="41030" y="1708"/>
                        <a:pt x="40363" y="2409"/>
                      </a:cubicBezTo>
                      <a:cubicBezTo>
                        <a:pt x="40296" y="2242"/>
                        <a:pt x="40329" y="2009"/>
                        <a:pt x="40396" y="1775"/>
                      </a:cubicBezTo>
                      <a:cubicBezTo>
                        <a:pt x="40496" y="1575"/>
                        <a:pt x="40563" y="1408"/>
                        <a:pt x="40663" y="1208"/>
                      </a:cubicBezTo>
                      <a:cubicBezTo>
                        <a:pt x="40730" y="1008"/>
                        <a:pt x="40796" y="774"/>
                        <a:pt x="40696" y="574"/>
                      </a:cubicBezTo>
                      <a:cubicBezTo>
                        <a:pt x="40645" y="421"/>
                        <a:pt x="40496" y="307"/>
                        <a:pt x="40339" y="307"/>
                      </a:cubicBezTo>
                      <a:cubicBezTo>
                        <a:pt x="40291" y="307"/>
                        <a:pt x="40243" y="317"/>
                        <a:pt x="40196" y="341"/>
                      </a:cubicBezTo>
                      <a:cubicBezTo>
                        <a:pt x="40029" y="1375"/>
                        <a:pt x="39395" y="2175"/>
                        <a:pt x="38862" y="3043"/>
                      </a:cubicBezTo>
                      <a:cubicBezTo>
                        <a:pt x="38828" y="3076"/>
                        <a:pt x="38828" y="3109"/>
                        <a:pt x="38795" y="3176"/>
                      </a:cubicBezTo>
                      <a:cubicBezTo>
                        <a:pt x="38461" y="3710"/>
                        <a:pt x="38161" y="4244"/>
                        <a:pt x="37994" y="4877"/>
                      </a:cubicBezTo>
                      <a:cubicBezTo>
                        <a:pt x="37828" y="5411"/>
                        <a:pt x="38028" y="6045"/>
                        <a:pt x="37828" y="6445"/>
                      </a:cubicBezTo>
                      <a:cubicBezTo>
                        <a:pt x="37494" y="7079"/>
                        <a:pt x="36994" y="7679"/>
                        <a:pt x="36560" y="8246"/>
                      </a:cubicBezTo>
                      <a:cubicBezTo>
                        <a:pt x="36193" y="8847"/>
                        <a:pt x="35793" y="9447"/>
                        <a:pt x="35359" y="10048"/>
                      </a:cubicBezTo>
                      <a:cubicBezTo>
                        <a:pt x="33691" y="12416"/>
                        <a:pt x="32057" y="14851"/>
                        <a:pt x="30456" y="17220"/>
                      </a:cubicBezTo>
                      <a:cubicBezTo>
                        <a:pt x="29121" y="19088"/>
                        <a:pt x="27954" y="20855"/>
                        <a:pt x="26586" y="22723"/>
                      </a:cubicBezTo>
                      <a:cubicBezTo>
                        <a:pt x="26219" y="23190"/>
                        <a:pt x="25852" y="23624"/>
                        <a:pt x="25385" y="23958"/>
                      </a:cubicBezTo>
                      <a:cubicBezTo>
                        <a:pt x="25285" y="24058"/>
                        <a:pt x="25018" y="24124"/>
                        <a:pt x="24718" y="24225"/>
                      </a:cubicBezTo>
                      <a:lnTo>
                        <a:pt x="24718" y="21756"/>
                      </a:lnTo>
                      <a:cubicBezTo>
                        <a:pt x="24918" y="21589"/>
                        <a:pt x="25018" y="21423"/>
                        <a:pt x="25152" y="21222"/>
                      </a:cubicBezTo>
                      <a:cubicBezTo>
                        <a:pt x="25686" y="20355"/>
                        <a:pt x="25852" y="19288"/>
                        <a:pt x="25986" y="18287"/>
                      </a:cubicBezTo>
                      <a:cubicBezTo>
                        <a:pt x="26119" y="17586"/>
                        <a:pt x="26186" y="16853"/>
                        <a:pt x="26153" y="16119"/>
                      </a:cubicBezTo>
                      <a:cubicBezTo>
                        <a:pt x="26119" y="15385"/>
                        <a:pt x="25919" y="14684"/>
                        <a:pt x="25452" y="14084"/>
                      </a:cubicBezTo>
                      <a:cubicBezTo>
                        <a:pt x="25018" y="13517"/>
                        <a:pt x="23717" y="12950"/>
                        <a:pt x="23017" y="12950"/>
                      </a:cubicBezTo>
                      <a:cubicBezTo>
                        <a:pt x="22283" y="12950"/>
                        <a:pt x="20982" y="13550"/>
                        <a:pt x="20515" y="14084"/>
                      </a:cubicBezTo>
                      <a:cubicBezTo>
                        <a:pt x="20082" y="14684"/>
                        <a:pt x="19848" y="15418"/>
                        <a:pt x="19815" y="16119"/>
                      </a:cubicBezTo>
                      <a:cubicBezTo>
                        <a:pt x="19781" y="16853"/>
                        <a:pt x="19915" y="17586"/>
                        <a:pt x="19981" y="18287"/>
                      </a:cubicBezTo>
                      <a:cubicBezTo>
                        <a:pt x="20148" y="19288"/>
                        <a:pt x="20282" y="20355"/>
                        <a:pt x="20815" y="21222"/>
                      </a:cubicBezTo>
                      <a:cubicBezTo>
                        <a:pt x="20949" y="21423"/>
                        <a:pt x="21082" y="21589"/>
                        <a:pt x="21249" y="21756"/>
                      </a:cubicBezTo>
                      <a:lnTo>
                        <a:pt x="21249" y="24225"/>
                      </a:lnTo>
                      <a:cubicBezTo>
                        <a:pt x="20949" y="24124"/>
                        <a:pt x="20682" y="24058"/>
                        <a:pt x="20582" y="23958"/>
                      </a:cubicBezTo>
                      <a:cubicBezTo>
                        <a:pt x="20115" y="23624"/>
                        <a:pt x="19748" y="23190"/>
                        <a:pt x="19414" y="22723"/>
                      </a:cubicBezTo>
                      <a:cubicBezTo>
                        <a:pt x="17980" y="20889"/>
                        <a:pt x="16846" y="19121"/>
                        <a:pt x="15512" y="17220"/>
                      </a:cubicBezTo>
                      <a:cubicBezTo>
                        <a:pt x="13844" y="14851"/>
                        <a:pt x="12209" y="12416"/>
                        <a:pt x="10608" y="10048"/>
                      </a:cubicBezTo>
                      <a:cubicBezTo>
                        <a:pt x="10208" y="9447"/>
                        <a:pt x="9808" y="8847"/>
                        <a:pt x="9374" y="8246"/>
                      </a:cubicBezTo>
                      <a:cubicBezTo>
                        <a:pt x="9007" y="7679"/>
                        <a:pt x="8473" y="7079"/>
                        <a:pt x="8173" y="6445"/>
                      </a:cubicBezTo>
                      <a:cubicBezTo>
                        <a:pt x="7973" y="6012"/>
                        <a:pt x="8140" y="5378"/>
                        <a:pt x="8006" y="4877"/>
                      </a:cubicBezTo>
                      <a:cubicBezTo>
                        <a:pt x="7839" y="4277"/>
                        <a:pt x="7539" y="3710"/>
                        <a:pt x="7206" y="3176"/>
                      </a:cubicBezTo>
                      <a:cubicBezTo>
                        <a:pt x="7172" y="3109"/>
                        <a:pt x="7172" y="3076"/>
                        <a:pt x="7139" y="3043"/>
                      </a:cubicBezTo>
                      <a:cubicBezTo>
                        <a:pt x="6639" y="2175"/>
                        <a:pt x="6005" y="1342"/>
                        <a:pt x="5805" y="341"/>
                      </a:cubicBezTo>
                      <a:cubicBezTo>
                        <a:pt x="5766" y="317"/>
                        <a:pt x="5721" y="307"/>
                        <a:pt x="5675" y="307"/>
                      </a:cubicBezTo>
                      <a:cubicBezTo>
                        <a:pt x="5524" y="307"/>
                        <a:pt x="5355" y="421"/>
                        <a:pt x="5304" y="574"/>
                      </a:cubicBezTo>
                      <a:cubicBezTo>
                        <a:pt x="5171" y="774"/>
                        <a:pt x="5238" y="1008"/>
                        <a:pt x="5304" y="1208"/>
                      </a:cubicBezTo>
                      <a:cubicBezTo>
                        <a:pt x="5371" y="1408"/>
                        <a:pt x="5471" y="1575"/>
                        <a:pt x="5538" y="1775"/>
                      </a:cubicBezTo>
                      <a:cubicBezTo>
                        <a:pt x="5638" y="2009"/>
                        <a:pt x="5738" y="2242"/>
                        <a:pt x="5605" y="2409"/>
                      </a:cubicBezTo>
                      <a:cubicBezTo>
                        <a:pt x="4937" y="1708"/>
                        <a:pt x="4270" y="1008"/>
                        <a:pt x="3503" y="374"/>
                      </a:cubicBezTo>
                      <a:cubicBezTo>
                        <a:pt x="3436" y="274"/>
                        <a:pt x="3303" y="207"/>
                        <a:pt x="3169" y="174"/>
                      </a:cubicBezTo>
                      <a:cubicBezTo>
                        <a:pt x="3109" y="144"/>
                        <a:pt x="3043" y="128"/>
                        <a:pt x="2981" y="128"/>
                      </a:cubicBezTo>
                      <a:cubicBezTo>
                        <a:pt x="2906" y="128"/>
                        <a:pt x="2839" y="152"/>
                        <a:pt x="2803" y="207"/>
                      </a:cubicBezTo>
                      <a:cubicBezTo>
                        <a:pt x="2669" y="274"/>
                        <a:pt x="2636" y="541"/>
                        <a:pt x="2702" y="608"/>
                      </a:cubicBezTo>
                      <a:cubicBezTo>
                        <a:pt x="2290" y="250"/>
                        <a:pt x="1719" y="6"/>
                        <a:pt x="1157" y="6"/>
                      </a:cubicBezTo>
                      <a:cubicBezTo>
                        <a:pt x="1038" y="6"/>
                        <a:pt x="918" y="17"/>
                        <a:pt x="801" y="41"/>
                      </a:cubicBezTo>
                      <a:cubicBezTo>
                        <a:pt x="534" y="274"/>
                        <a:pt x="501" y="875"/>
                        <a:pt x="801" y="1108"/>
                      </a:cubicBezTo>
                      <a:cubicBezTo>
                        <a:pt x="634" y="1008"/>
                        <a:pt x="468" y="908"/>
                        <a:pt x="267" y="908"/>
                      </a:cubicBezTo>
                      <a:cubicBezTo>
                        <a:pt x="34" y="908"/>
                        <a:pt x="1" y="1175"/>
                        <a:pt x="34" y="1375"/>
                      </a:cubicBezTo>
                      <a:cubicBezTo>
                        <a:pt x="1001" y="2009"/>
                        <a:pt x="2102" y="2576"/>
                        <a:pt x="2836" y="3410"/>
                      </a:cubicBezTo>
                      <a:cubicBezTo>
                        <a:pt x="3837" y="4510"/>
                        <a:pt x="5304" y="5545"/>
                        <a:pt x="5871" y="6912"/>
                      </a:cubicBezTo>
                      <a:cubicBezTo>
                        <a:pt x="7306" y="10381"/>
                        <a:pt x="9374" y="13617"/>
                        <a:pt x="11942" y="16386"/>
                      </a:cubicBezTo>
                      <a:cubicBezTo>
                        <a:pt x="13477" y="18087"/>
                        <a:pt x="14311" y="20255"/>
                        <a:pt x="15011" y="22523"/>
                      </a:cubicBezTo>
                      <a:cubicBezTo>
                        <a:pt x="15645" y="24458"/>
                        <a:pt x="16145" y="26560"/>
                        <a:pt x="16979" y="28428"/>
                      </a:cubicBezTo>
                      <a:cubicBezTo>
                        <a:pt x="17847" y="30429"/>
                        <a:pt x="17613" y="32697"/>
                        <a:pt x="18047" y="34765"/>
                      </a:cubicBezTo>
                      <a:cubicBezTo>
                        <a:pt x="18314" y="35933"/>
                        <a:pt x="18681" y="36934"/>
                        <a:pt x="18681" y="38135"/>
                      </a:cubicBezTo>
                      <a:cubicBezTo>
                        <a:pt x="18647" y="39369"/>
                        <a:pt x="18480" y="40570"/>
                        <a:pt x="18280" y="41737"/>
                      </a:cubicBezTo>
                      <a:cubicBezTo>
                        <a:pt x="17813" y="44105"/>
                        <a:pt x="17213" y="46541"/>
                        <a:pt x="16979" y="48942"/>
                      </a:cubicBezTo>
                      <a:cubicBezTo>
                        <a:pt x="16679" y="51344"/>
                        <a:pt x="16712" y="53846"/>
                        <a:pt x="17513" y="56214"/>
                      </a:cubicBezTo>
                      <a:cubicBezTo>
                        <a:pt x="20315" y="64487"/>
                        <a:pt x="18981" y="73560"/>
                        <a:pt x="20715" y="82133"/>
                      </a:cubicBezTo>
                      <a:lnTo>
                        <a:pt x="25452" y="82133"/>
                      </a:lnTo>
                      <a:cubicBezTo>
                        <a:pt x="27187" y="73560"/>
                        <a:pt x="25852" y="64487"/>
                        <a:pt x="28654" y="56214"/>
                      </a:cubicBezTo>
                      <a:cubicBezTo>
                        <a:pt x="29388" y="53879"/>
                        <a:pt x="29488" y="51377"/>
                        <a:pt x="29188" y="48942"/>
                      </a:cubicBezTo>
                      <a:cubicBezTo>
                        <a:pt x="28888" y="46541"/>
                        <a:pt x="28354" y="44139"/>
                        <a:pt x="27887" y="41737"/>
                      </a:cubicBezTo>
                      <a:cubicBezTo>
                        <a:pt x="27654" y="40570"/>
                        <a:pt x="27487" y="39335"/>
                        <a:pt x="27487" y="38135"/>
                      </a:cubicBezTo>
                      <a:cubicBezTo>
                        <a:pt x="27487" y="36934"/>
                        <a:pt x="27854" y="35933"/>
                        <a:pt x="28121" y="34765"/>
                      </a:cubicBezTo>
                      <a:cubicBezTo>
                        <a:pt x="28554" y="32697"/>
                        <a:pt x="28321" y="30429"/>
                        <a:pt x="29188" y="28428"/>
                      </a:cubicBezTo>
                      <a:cubicBezTo>
                        <a:pt x="30956" y="24425"/>
                        <a:pt x="31290" y="19588"/>
                        <a:pt x="34258" y="16386"/>
                      </a:cubicBezTo>
                      <a:cubicBezTo>
                        <a:pt x="36827" y="13617"/>
                        <a:pt x="38862" y="10415"/>
                        <a:pt x="40296" y="6912"/>
                      </a:cubicBezTo>
                      <a:cubicBezTo>
                        <a:pt x="40863" y="5545"/>
                        <a:pt x="42331" y="4510"/>
                        <a:pt x="43331" y="3410"/>
                      </a:cubicBezTo>
                      <a:cubicBezTo>
                        <a:pt x="44132" y="2576"/>
                        <a:pt x="45199" y="2009"/>
                        <a:pt x="46133" y="1375"/>
                      </a:cubicBezTo>
                      <a:cubicBezTo>
                        <a:pt x="46167" y="1208"/>
                        <a:pt x="46133" y="941"/>
                        <a:pt x="45700" y="908"/>
                      </a:cubicBezTo>
                      <a:cubicBezTo>
                        <a:pt x="45500" y="908"/>
                        <a:pt x="45333" y="1008"/>
                        <a:pt x="45166" y="1108"/>
                      </a:cubicBezTo>
                      <a:cubicBezTo>
                        <a:pt x="45400" y="875"/>
                        <a:pt x="45400" y="341"/>
                        <a:pt x="45166" y="41"/>
                      </a:cubicBezTo>
                      <a:cubicBezTo>
                        <a:pt x="45031" y="14"/>
                        <a:pt x="44892" y="0"/>
                        <a:pt x="447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5"/>
                <p:cNvSpPr/>
                <p:nvPr/>
              </p:nvSpPr>
              <p:spPr>
                <a:xfrm>
                  <a:off x="3569375" y="2555600"/>
                  <a:ext cx="229375" cy="1490275"/>
                </a:xfrm>
                <a:custGeom>
                  <a:avLst/>
                  <a:gdLst/>
                  <a:ahLst/>
                  <a:cxnLst/>
                  <a:rect l="l" t="t" r="r" b="b"/>
                  <a:pathLst>
                    <a:path w="9175" h="59611" extrusionOk="0">
                      <a:moveTo>
                        <a:pt x="1" y="1"/>
                      </a:moveTo>
                      <a:lnTo>
                        <a:pt x="1" y="1"/>
                      </a:lnTo>
                      <a:cubicBezTo>
                        <a:pt x="601" y="1969"/>
                        <a:pt x="1102" y="4037"/>
                        <a:pt x="1936" y="5905"/>
                      </a:cubicBezTo>
                      <a:cubicBezTo>
                        <a:pt x="2836" y="7906"/>
                        <a:pt x="2569" y="10175"/>
                        <a:pt x="3036" y="12243"/>
                      </a:cubicBezTo>
                      <a:cubicBezTo>
                        <a:pt x="3270" y="13410"/>
                        <a:pt x="3670" y="14411"/>
                        <a:pt x="3670" y="15645"/>
                      </a:cubicBezTo>
                      <a:cubicBezTo>
                        <a:pt x="3604" y="16846"/>
                        <a:pt x="3437" y="18047"/>
                        <a:pt x="3237" y="19214"/>
                      </a:cubicBezTo>
                      <a:cubicBezTo>
                        <a:pt x="2770" y="21583"/>
                        <a:pt x="2203" y="24018"/>
                        <a:pt x="1936" y="26420"/>
                      </a:cubicBezTo>
                      <a:cubicBezTo>
                        <a:pt x="1669" y="28855"/>
                        <a:pt x="1702" y="31356"/>
                        <a:pt x="2503" y="33691"/>
                      </a:cubicBezTo>
                      <a:cubicBezTo>
                        <a:pt x="5271" y="41997"/>
                        <a:pt x="3937" y="51037"/>
                        <a:pt x="5705" y="59610"/>
                      </a:cubicBezTo>
                      <a:lnTo>
                        <a:pt x="6772" y="59610"/>
                      </a:lnTo>
                      <a:cubicBezTo>
                        <a:pt x="6606" y="52605"/>
                        <a:pt x="9174" y="44733"/>
                        <a:pt x="5905" y="38595"/>
                      </a:cubicBezTo>
                      <a:cubicBezTo>
                        <a:pt x="3237" y="33658"/>
                        <a:pt x="2569" y="27587"/>
                        <a:pt x="4104" y="22183"/>
                      </a:cubicBezTo>
                      <a:cubicBezTo>
                        <a:pt x="4671" y="20082"/>
                        <a:pt x="5572" y="18047"/>
                        <a:pt x="5405" y="15912"/>
                      </a:cubicBezTo>
                      <a:cubicBezTo>
                        <a:pt x="5338" y="14511"/>
                        <a:pt x="4771" y="13177"/>
                        <a:pt x="4571" y="11809"/>
                      </a:cubicBezTo>
                      <a:cubicBezTo>
                        <a:pt x="4371" y="10408"/>
                        <a:pt x="4538" y="9040"/>
                        <a:pt x="4337" y="7673"/>
                      </a:cubicBezTo>
                      <a:cubicBezTo>
                        <a:pt x="3870" y="4704"/>
                        <a:pt x="1936" y="2236"/>
                        <a:pt x="1" y="1"/>
                      </a:cubicBezTo>
                      <a:close/>
                    </a:path>
                  </a:pathLst>
                </a:custGeom>
                <a:solidFill>
                  <a:srgbClr val="F9C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5"/>
                <p:cNvSpPr/>
                <p:nvPr/>
              </p:nvSpPr>
              <p:spPr>
                <a:xfrm>
                  <a:off x="3496000" y="4045850"/>
                  <a:ext cx="549575" cy="246850"/>
                </a:xfrm>
                <a:custGeom>
                  <a:avLst/>
                  <a:gdLst/>
                  <a:ahLst/>
                  <a:cxnLst/>
                  <a:rect l="l" t="t" r="r" b="b"/>
                  <a:pathLst>
                    <a:path w="21983" h="9874" extrusionOk="0">
                      <a:moveTo>
                        <a:pt x="1" y="0"/>
                      </a:moveTo>
                      <a:lnTo>
                        <a:pt x="1" y="9874"/>
                      </a:lnTo>
                      <a:lnTo>
                        <a:pt x="21983" y="9874"/>
                      </a:lnTo>
                      <a:lnTo>
                        <a:pt x="219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5"/>
                <p:cNvSpPr/>
                <p:nvPr/>
              </p:nvSpPr>
              <p:spPr>
                <a:xfrm>
                  <a:off x="3400100" y="4293525"/>
                  <a:ext cx="740550" cy="135100"/>
                </a:xfrm>
                <a:custGeom>
                  <a:avLst/>
                  <a:gdLst/>
                  <a:ahLst/>
                  <a:cxnLst/>
                  <a:rect l="l" t="t" r="r" b="b"/>
                  <a:pathLst>
                    <a:path w="29622" h="5404" extrusionOk="0">
                      <a:moveTo>
                        <a:pt x="3837" y="0"/>
                      </a:moveTo>
                      <a:cubicBezTo>
                        <a:pt x="0" y="0"/>
                        <a:pt x="367" y="5404"/>
                        <a:pt x="367" y="5404"/>
                      </a:cubicBezTo>
                      <a:lnTo>
                        <a:pt x="29321" y="5404"/>
                      </a:lnTo>
                      <a:cubicBezTo>
                        <a:pt x="29288" y="5404"/>
                        <a:pt x="29622" y="0"/>
                        <a:pt x="257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5"/>
                <p:cNvSpPr/>
                <p:nvPr/>
              </p:nvSpPr>
              <p:spPr>
                <a:xfrm>
                  <a:off x="3225800" y="1172125"/>
                  <a:ext cx="1088300" cy="1088300"/>
                </a:xfrm>
                <a:custGeom>
                  <a:avLst/>
                  <a:gdLst/>
                  <a:ahLst/>
                  <a:cxnLst/>
                  <a:rect l="l" t="t" r="r" b="b"/>
                  <a:pathLst>
                    <a:path w="43532" h="43532" extrusionOk="0">
                      <a:moveTo>
                        <a:pt x="21783" y="2769"/>
                      </a:moveTo>
                      <a:cubicBezTo>
                        <a:pt x="25019" y="2769"/>
                        <a:pt x="27654" y="5371"/>
                        <a:pt x="27654" y="8640"/>
                      </a:cubicBezTo>
                      <a:cubicBezTo>
                        <a:pt x="27654" y="11875"/>
                        <a:pt x="25019" y="14510"/>
                        <a:pt x="21783" y="14510"/>
                      </a:cubicBezTo>
                      <a:cubicBezTo>
                        <a:pt x="18514" y="14510"/>
                        <a:pt x="15912" y="11875"/>
                        <a:pt x="15912" y="8640"/>
                      </a:cubicBezTo>
                      <a:cubicBezTo>
                        <a:pt x="15912" y="5371"/>
                        <a:pt x="18514" y="2769"/>
                        <a:pt x="21783" y="2769"/>
                      </a:cubicBezTo>
                      <a:close/>
                      <a:moveTo>
                        <a:pt x="10634" y="8869"/>
                      </a:moveTo>
                      <a:cubicBezTo>
                        <a:pt x="11710" y="8869"/>
                        <a:pt x="12800" y="9161"/>
                        <a:pt x="13777" y="9774"/>
                      </a:cubicBezTo>
                      <a:cubicBezTo>
                        <a:pt x="16513" y="11508"/>
                        <a:pt x="17347" y="15144"/>
                        <a:pt x="15645" y="17880"/>
                      </a:cubicBezTo>
                      <a:cubicBezTo>
                        <a:pt x="14518" y="19679"/>
                        <a:pt x="12587" y="20661"/>
                        <a:pt x="10614" y="20661"/>
                      </a:cubicBezTo>
                      <a:cubicBezTo>
                        <a:pt x="9551" y="20661"/>
                        <a:pt x="8475" y="20376"/>
                        <a:pt x="7506" y="19781"/>
                      </a:cubicBezTo>
                      <a:cubicBezTo>
                        <a:pt x="4738" y="18046"/>
                        <a:pt x="3904" y="14444"/>
                        <a:pt x="5638" y="11642"/>
                      </a:cubicBezTo>
                      <a:cubicBezTo>
                        <a:pt x="6739" y="9851"/>
                        <a:pt x="8663" y="8869"/>
                        <a:pt x="10634" y="8869"/>
                      </a:cubicBezTo>
                      <a:close/>
                      <a:moveTo>
                        <a:pt x="33431" y="10102"/>
                      </a:moveTo>
                      <a:cubicBezTo>
                        <a:pt x="35610" y="10102"/>
                        <a:pt x="37696" y="11306"/>
                        <a:pt x="38695" y="13376"/>
                      </a:cubicBezTo>
                      <a:cubicBezTo>
                        <a:pt x="40163" y="16312"/>
                        <a:pt x="38962" y="19848"/>
                        <a:pt x="36027" y="21315"/>
                      </a:cubicBezTo>
                      <a:cubicBezTo>
                        <a:pt x="35197" y="21716"/>
                        <a:pt x="34315" y="21907"/>
                        <a:pt x="33445" y="21907"/>
                      </a:cubicBezTo>
                      <a:cubicBezTo>
                        <a:pt x="31274" y="21907"/>
                        <a:pt x="29178" y="20719"/>
                        <a:pt x="28154" y="18647"/>
                      </a:cubicBezTo>
                      <a:cubicBezTo>
                        <a:pt x="26720" y="15678"/>
                        <a:pt x="27921" y="12175"/>
                        <a:pt x="30823" y="10708"/>
                      </a:cubicBezTo>
                      <a:cubicBezTo>
                        <a:pt x="31664" y="10296"/>
                        <a:pt x="32555" y="10102"/>
                        <a:pt x="33431" y="10102"/>
                      </a:cubicBezTo>
                      <a:close/>
                      <a:moveTo>
                        <a:pt x="21783" y="17813"/>
                      </a:moveTo>
                      <a:cubicBezTo>
                        <a:pt x="23418" y="17813"/>
                        <a:pt x="24685" y="19147"/>
                        <a:pt x="24685" y="20715"/>
                      </a:cubicBezTo>
                      <a:cubicBezTo>
                        <a:pt x="24685" y="22349"/>
                        <a:pt x="23418" y="23650"/>
                        <a:pt x="21783" y="23650"/>
                      </a:cubicBezTo>
                      <a:cubicBezTo>
                        <a:pt x="20149" y="23650"/>
                        <a:pt x="18848" y="22349"/>
                        <a:pt x="18848" y="20715"/>
                      </a:cubicBezTo>
                      <a:cubicBezTo>
                        <a:pt x="18848" y="19114"/>
                        <a:pt x="20149" y="17813"/>
                        <a:pt x="21783" y="17813"/>
                      </a:cubicBezTo>
                      <a:close/>
                      <a:moveTo>
                        <a:pt x="10169" y="21975"/>
                      </a:moveTo>
                      <a:cubicBezTo>
                        <a:pt x="12321" y="21975"/>
                        <a:pt x="14379" y="23142"/>
                        <a:pt x="15412" y="25185"/>
                      </a:cubicBezTo>
                      <a:cubicBezTo>
                        <a:pt x="16913" y="28120"/>
                        <a:pt x="15745" y="31656"/>
                        <a:pt x="12810" y="33124"/>
                      </a:cubicBezTo>
                      <a:cubicBezTo>
                        <a:pt x="11968" y="33540"/>
                        <a:pt x="11069" y="33737"/>
                        <a:pt x="10183" y="33737"/>
                      </a:cubicBezTo>
                      <a:cubicBezTo>
                        <a:pt x="8016" y="33737"/>
                        <a:pt x="5922" y="32558"/>
                        <a:pt x="4904" y="30522"/>
                      </a:cubicBezTo>
                      <a:cubicBezTo>
                        <a:pt x="3437" y="27620"/>
                        <a:pt x="4604" y="24051"/>
                        <a:pt x="7473" y="22616"/>
                      </a:cubicBezTo>
                      <a:cubicBezTo>
                        <a:pt x="8342" y="22182"/>
                        <a:pt x="9264" y="21975"/>
                        <a:pt x="10169" y="21975"/>
                      </a:cubicBezTo>
                      <a:close/>
                      <a:moveTo>
                        <a:pt x="32962" y="23051"/>
                      </a:moveTo>
                      <a:cubicBezTo>
                        <a:pt x="34065" y="23051"/>
                        <a:pt x="35177" y="23362"/>
                        <a:pt x="36160" y="24017"/>
                      </a:cubicBezTo>
                      <a:cubicBezTo>
                        <a:pt x="38929" y="25819"/>
                        <a:pt x="39662" y="29421"/>
                        <a:pt x="37861" y="32190"/>
                      </a:cubicBezTo>
                      <a:cubicBezTo>
                        <a:pt x="36737" y="33908"/>
                        <a:pt x="34843" y="34858"/>
                        <a:pt x="32910" y="34858"/>
                      </a:cubicBezTo>
                      <a:cubicBezTo>
                        <a:pt x="31804" y="34858"/>
                        <a:pt x="30684" y="34547"/>
                        <a:pt x="29689" y="33891"/>
                      </a:cubicBezTo>
                      <a:cubicBezTo>
                        <a:pt x="26987" y="32123"/>
                        <a:pt x="26186" y="28454"/>
                        <a:pt x="27987" y="25718"/>
                      </a:cubicBezTo>
                      <a:cubicBezTo>
                        <a:pt x="29133" y="24000"/>
                        <a:pt x="31034" y="23051"/>
                        <a:pt x="32962" y="23051"/>
                      </a:cubicBezTo>
                      <a:close/>
                      <a:moveTo>
                        <a:pt x="21783" y="29054"/>
                      </a:moveTo>
                      <a:cubicBezTo>
                        <a:pt x="25019" y="29054"/>
                        <a:pt x="27654" y="31689"/>
                        <a:pt x="27654" y="34958"/>
                      </a:cubicBezTo>
                      <a:cubicBezTo>
                        <a:pt x="27687" y="38161"/>
                        <a:pt x="25019" y="40829"/>
                        <a:pt x="21783" y="40829"/>
                      </a:cubicBezTo>
                      <a:cubicBezTo>
                        <a:pt x="18514" y="40829"/>
                        <a:pt x="15912" y="38194"/>
                        <a:pt x="15912" y="34958"/>
                      </a:cubicBezTo>
                      <a:cubicBezTo>
                        <a:pt x="15912" y="31689"/>
                        <a:pt x="18514" y="29054"/>
                        <a:pt x="21783" y="29054"/>
                      </a:cubicBezTo>
                      <a:close/>
                      <a:moveTo>
                        <a:pt x="21783" y="0"/>
                      </a:moveTo>
                      <a:cubicBezTo>
                        <a:pt x="9774" y="0"/>
                        <a:pt x="1" y="9774"/>
                        <a:pt x="1" y="21782"/>
                      </a:cubicBezTo>
                      <a:cubicBezTo>
                        <a:pt x="1" y="33791"/>
                        <a:pt x="9741" y="43531"/>
                        <a:pt x="21783" y="43531"/>
                      </a:cubicBezTo>
                      <a:cubicBezTo>
                        <a:pt x="33825" y="43531"/>
                        <a:pt x="43532" y="33824"/>
                        <a:pt x="43532" y="21782"/>
                      </a:cubicBezTo>
                      <a:cubicBezTo>
                        <a:pt x="43532" y="9707"/>
                        <a:pt x="33792" y="0"/>
                        <a:pt x="217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5"/>
                <p:cNvSpPr/>
                <p:nvPr/>
              </p:nvSpPr>
              <p:spPr>
                <a:xfrm>
                  <a:off x="3375925" y="1172125"/>
                  <a:ext cx="938175" cy="937350"/>
                </a:xfrm>
                <a:custGeom>
                  <a:avLst/>
                  <a:gdLst/>
                  <a:ahLst/>
                  <a:cxnLst/>
                  <a:rect l="l" t="t" r="r" b="b"/>
                  <a:pathLst>
                    <a:path w="37527" h="37494" extrusionOk="0">
                      <a:moveTo>
                        <a:pt x="15778" y="0"/>
                      </a:moveTo>
                      <a:cubicBezTo>
                        <a:pt x="9574" y="0"/>
                        <a:pt x="3970" y="2602"/>
                        <a:pt x="0" y="6772"/>
                      </a:cubicBezTo>
                      <a:cubicBezTo>
                        <a:pt x="3936" y="3036"/>
                        <a:pt x="9173" y="767"/>
                        <a:pt x="14977" y="767"/>
                      </a:cubicBezTo>
                      <a:cubicBezTo>
                        <a:pt x="26986" y="767"/>
                        <a:pt x="36760" y="10508"/>
                        <a:pt x="36760" y="22516"/>
                      </a:cubicBezTo>
                      <a:cubicBezTo>
                        <a:pt x="36760" y="28320"/>
                        <a:pt x="34458" y="33624"/>
                        <a:pt x="30755" y="37494"/>
                      </a:cubicBezTo>
                      <a:cubicBezTo>
                        <a:pt x="34925" y="33524"/>
                        <a:pt x="37494" y="27953"/>
                        <a:pt x="37494" y="21716"/>
                      </a:cubicBezTo>
                      <a:cubicBezTo>
                        <a:pt x="37527" y="9774"/>
                        <a:pt x="27787" y="0"/>
                        <a:pt x="15778" y="0"/>
                      </a:cubicBezTo>
                      <a:close/>
                    </a:path>
                  </a:pathLst>
                </a:custGeom>
                <a:solidFill>
                  <a:srgbClr val="F9C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5"/>
                <p:cNvSpPr/>
                <p:nvPr/>
              </p:nvSpPr>
              <p:spPr>
                <a:xfrm>
                  <a:off x="3582725" y="4045850"/>
                  <a:ext cx="88425" cy="246850"/>
                </a:xfrm>
                <a:custGeom>
                  <a:avLst/>
                  <a:gdLst/>
                  <a:ahLst/>
                  <a:cxnLst/>
                  <a:rect l="l" t="t" r="r" b="b"/>
                  <a:pathLst>
                    <a:path w="3537" h="9874" extrusionOk="0">
                      <a:moveTo>
                        <a:pt x="1" y="0"/>
                      </a:moveTo>
                      <a:lnTo>
                        <a:pt x="1" y="9874"/>
                      </a:lnTo>
                      <a:lnTo>
                        <a:pt x="3537" y="9874"/>
                      </a:lnTo>
                      <a:lnTo>
                        <a:pt x="35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5"/>
                <p:cNvSpPr/>
                <p:nvPr/>
              </p:nvSpPr>
              <p:spPr>
                <a:xfrm>
                  <a:off x="3505175" y="4293525"/>
                  <a:ext cx="149300" cy="135100"/>
                </a:xfrm>
                <a:custGeom>
                  <a:avLst/>
                  <a:gdLst/>
                  <a:ahLst/>
                  <a:cxnLst/>
                  <a:rect l="l" t="t" r="r" b="b"/>
                  <a:pathLst>
                    <a:path w="5972" h="5404" extrusionOk="0">
                      <a:moveTo>
                        <a:pt x="2269" y="0"/>
                      </a:moveTo>
                      <a:cubicBezTo>
                        <a:pt x="1802" y="167"/>
                        <a:pt x="1435" y="434"/>
                        <a:pt x="1101" y="834"/>
                      </a:cubicBezTo>
                      <a:cubicBezTo>
                        <a:pt x="534" y="1434"/>
                        <a:pt x="267" y="2335"/>
                        <a:pt x="134" y="3169"/>
                      </a:cubicBezTo>
                      <a:cubicBezTo>
                        <a:pt x="0" y="3903"/>
                        <a:pt x="0" y="4670"/>
                        <a:pt x="67" y="5404"/>
                      </a:cubicBezTo>
                      <a:lnTo>
                        <a:pt x="4137" y="5404"/>
                      </a:lnTo>
                      <a:cubicBezTo>
                        <a:pt x="4237" y="4670"/>
                        <a:pt x="4170" y="3903"/>
                        <a:pt x="4237" y="3202"/>
                      </a:cubicBezTo>
                      <a:cubicBezTo>
                        <a:pt x="4270" y="2435"/>
                        <a:pt x="4404" y="1601"/>
                        <a:pt x="4804" y="1001"/>
                      </a:cubicBezTo>
                      <a:cubicBezTo>
                        <a:pt x="5071" y="567"/>
                        <a:pt x="5504" y="167"/>
                        <a:pt x="59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6" name="Google Shape;1586;p15"/>
              <p:cNvSpPr/>
              <p:nvPr/>
            </p:nvSpPr>
            <p:spPr>
              <a:xfrm>
                <a:off x="5845990" y="3547707"/>
                <a:ext cx="202130" cy="126326"/>
              </a:xfrm>
              <a:custGeom>
                <a:avLst/>
                <a:gdLst/>
                <a:ahLst/>
                <a:cxnLst/>
                <a:rect l="l" t="t" r="r" b="b"/>
                <a:pathLst>
                  <a:path w="9170" h="5731" extrusionOk="0">
                    <a:moveTo>
                      <a:pt x="0" y="0"/>
                    </a:moveTo>
                    <a:cubicBezTo>
                      <a:pt x="3919" y="5139"/>
                      <a:pt x="9169" y="5731"/>
                      <a:pt x="9169" y="5731"/>
                    </a:cubicBezTo>
                    <a:lnTo>
                      <a:pt x="8910" y="5213"/>
                    </a:lnTo>
                    <a:cubicBezTo>
                      <a:pt x="3587" y="3882"/>
                      <a:pt x="777" y="37"/>
                      <a:pt x="777" y="37"/>
                    </a:cubicBezTo>
                    <a:lnTo>
                      <a:pt x="0" y="0"/>
                    </a:lnTo>
                    <a:close/>
                  </a:path>
                </a:pathLst>
              </a:custGeom>
              <a:solidFill>
                <a:srgbClr val="D68E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5"/>
              <p:cNvSpPr/>
              <p:nvPr/>
            </p:nvSpPr>
            <p:spPr>
              <a:xfrm>
                <a:off x="5788944" y="3645487"/>
                <a:ext cx="197236" cy="130403"/>
              </a:xfrm>
              <a:custGeom>
                <a:avLst/>
                <a:gdLst/>
                <a:ahLst/>
                <a:cxnLst/>
                <a:rect l="l" t="t" r="r" b="b"/>
                <a:pathLst>
                  <a:path w="8948" h="5916" extrusionOk="0">
                    <a:moveTo>
                      <a:pt x="74" y="1"/>
                    </a:moveTo>
                    <a:lnTo>
                      <a:pt x="1" y="407"/>
                    </a:lnTo>
                    <a:cubicBezTo>
                      <a:pt x="3069" y="4770"/>
                      <a:pt x="8615" y="5916"/>
                      <a:pt x="8615" y="5916"/>
                    </a:cubicBezTo>
                    <a:lnTo>
                      <a:pt x="8947" y="5620"/>
                    </a:lnTo>
                    <a:cubicBezTo>
                      <a:pt x="2847" y="3883"/>
                      <a:pt x="74" y="1"/>
                      <a:pt x="74" y="1"/>
                    </a:cubicBezTo>
                    <a:close/>
                  </a:path>
                </a:pathLst>
              </a:custGeom>
              <a:solidFill>
                <a:srgbClr val="D68E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5"/>
              <p:cNvSpPr/>
              <p:nvPr/>
            </p:nvSpPr>
            <p:spPr>
              <a:xfrm>
                <a:off x="5752398" y="3444459"/>
                <a:ext cx="307118" cy="200300"/>
              </a:xfrm>
              <a:custGeom>
                <a:avLst/>
                <a:gdLst/>
                <a:ahLst/>
                <a:cxnLst/>
                <a:rect l="l" t="t" r="r" b="b"/>
                <a:pathLst>
                  <a:path w="13933" h="9087" extrusionOk="0">
                    <a:moveTo>
                      <a:pt x="3977" y="1"/>
                    </a:moveTo>
                    <a:cubicBezTo>
                      <a:pt x="1" y="1"/>
                      <a:pt x="1880" y="4684"/>
                      <a:pt x="1880" y="4684"/>
                    </a:cubicBezTo>
                    <a:lnTo>
                      <a:pt x="7759" y="8751"/>
                    </a:lnTo>
                    <a:cubicBezTo>
                      <a:pt x="8135" y="8998"/>
                      <a:pt x="8543" y="9086"/>
                      <a:pt x="8933" y="9086"/>
                    </a:cubicBezTo>
                    <a:cubicBezTo>
                      <a:pt x="9880" y="9086"/>
                      <a:pt x="10716" y="8566"/>
                      <a:pt x="10716" y="8566"/>
                    </a:cubicBezTo>
                    <a:cubicBezTo>
                      <a:pt x="13933" y="5682"/>
                      <a:pt x="5282" y="137"/>
                      <a:pt x="5282" y="137"/>
                    </a:cubicBezTo>
                    <a:cubicBezTo>
                      <a:pt x="4789" y="43"/>
                      <a:pt x="4356" y="1"/>
                      <a:pt x="3977" y="1"/>
                    </a:cubicBezTo>
                    <a:close/>
                  </a:path>
                </a:pathLst>
              </a:custGeom>
              <a:solidFill>
                <a:srgbClr val="E0A3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5"/>
              <p:cNvSpPr/>
              <p:nvPr/>
            </p:nvSpPr>
            <p:spPr>
              <a:xfrm>
                <a:off x="5741046" y="3433857"/>
                <a:ext cx="307074" cy="199837"/>
              </a:xfrm>
              <a:custGeom>
                <a:avLst/>
                <a:gdLst/>
                <a:ahLst/>
                <a:cxnLst/>
                <a:rect l="l" t="t" r="r" b="b"/>
                <a:pathLst>
                  <a:path w="13931" h="9066" extrusionOk="0">
                    <a:moveTo>
                      <a:pt x="3996" y="0"/>
                    </a:moveTo>
                    <a:cubicBezTo>
                      <a:pt x="0" y="0"/>
                      <a:pt x="1878" y="4648"/>
                      <a:pt x="1878" y="4648"/>
                    </a:cubicBezTo>
                    <a:lnTo>
                      <a:pt x="7756" y="8714"/>
                    </a:lnTo>
                    <a:cubicBezTo>
                      <a:pt x="8135" y="8974"/>
                      <a:pt x="8545" y="9066"/>
                      <a:pt x="8936" y="9066"/>
                    </a:cubicBezTo>
                    <a:cubicBezTo>
                      <a:pt x="9881" y="9066"/>
                      <a:pt x="10714" y="8529"/>
                      <a:pt x="10714" y="8529"/>
                    </a:cubicBezTo>
                    <a:cubicBezTo>
                      <a:pt x="13930" y="5683"/>
                      <a:pt x="5316" y="137"/>
                      <a:pt x="5316" y="137"/>
                    </a:cubicBezTo>
                    <a:cubicBezTo>
                      <a:pt x="4817" y="43"/>
                      <a:pt x="4379" y="0"/>
                      <a:pt x="3996" y="0"/>
                    </a:cubicBezTo>
                    <a:close/>
                  </a:path>
                </a:pathLst>
              </a:custGeom>
              <a:solidFill>
                <a:srgbClr val="F2B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5"/>
              <p:cNvSpPr/>
              <p:nvPr/>
            </p:nvSpPr>
            <p:spPr>
              <a:xfrm>
                <a:off x="5801178" y="3390411"/>
                <a:ext cx="99434" cy="10624"/>
              </a:xfrm>
              <a:custGeom>
                <a:avLst/>
                <a:gdLst/>
                <a:ahLst/>
                <a:cxnLst/>
                <a:rect l="l" t="t" r="r" b="b"/>
                <a:pathLst>
                  <a:path w="4511" h="482" extrusionOk="0">
                    <a:moveTo>
                      <a:pt x="4511" y="481"/>
                    </a:moveTo>
                    <a:lnTo>
                      <a:pt x="0" y="1"/>
                    </a:lnTo>
                    <a:close/>
                  </a:path>
                </a:pathLst>
              </a:custGeom>
              <a:solidFill>
                <a:srgbClr val="F7C8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5"/>
              <p:cNvSpPr/>
              <p:nvPr/>
            </p:nvSpPr>
            <p:spPr>
              <a:xfrm>
                <a:off x="5747681" y="3389177"/>
                <a:ext cx="857850" cy="985697"/>
              </a:xfrm>
              <a:custGeom>
                <a:avLst/>
                <a:gdLst/>
                <a:ahLst/>
                <a:cxnLst/>
                <a:rect l="l" t="t" r="r" b="b"/>
                <a:pathLst>
                  <a:path w="38918" h="44718" extrusionOk="0">
                    <a:moveTo>
                      <a:pt x="1640" y="1"/>
                    </a:moveTo>
                    <a:cubicBezTo>
                      <a:pt x="1099" y="1"/>
                      <a:pt x="0" y="221"/>
                      <a:pt x="800" y="2164"/>
                    </a:cubicBezTo>
                    <a:cubicBezTo>
                      <a:pt x="800" y="2164"/>
                      <a:pt x="2668" y="6245"/>
                      <a:pt x="8210" y="6245"/>
                    </a:cubicBezTo>
                    <a:cubicBezTo>
                      <a:pt x="8398" y="6245"/>
                      <a:pt x="8590" y="6241"/>
                      <a:pt x="8786" y="6231"/>
                    </a:cubicBezTo>
                    <a:cubicBezTo>
                      <a:pt x="8786" y="6231"/>
                      <a:pt x="10006" y="9004"/>
                      <a:pt x="15478" y="9410"/>
                    </a:cubicBezTo>
                    <a:cubicBezTo>
                      <a:pt x="15478" y="9410"/>
                      <a:pt x="13379" y="16233"/>
                      <a:pt x="9724" y="16233"/>
                    </a:cubicBezTo>
                    <a:cubicBezTo>
                      <a:pt x="9263" y="16233"/>
                      <a:pt x="8778" y="16124"/>
                      <a:pt x="8268" y="15880"/>
                    </a:cubicBezTo>
                    <a:cubicBezTo>
                      <a:pt x="8268" y="15880"/>
                      <a:pt x="5607" y="19762"/>
                      <a:pt x="4276" y="22387"/>
                    </a:cubicBezTo>
                    <a:cubicBezTo>
                      <a:pt x="4276" y="22387"/>
                      <a:pt x="1614" y="28598"/>
                      <a:pt x="5607" y="33811"/>
                    </a:cubicBezTo>
                    <a:cubicBezTo>
                      <a:pt x="5607" y="33811"/>
                      <a:pt x="8712" y="35549"/>
                      <a:pt x="15441" y="36806"/>
                    </a:cubicBezTo>
                    <a:lnTo>
                      <a:pt x="31116" y="44717"/>
                    </a:lnTo>
                    <a:lnTo>
                      <a:pt x="38917" y="27341"/>
                    </a:lnTo>
                    <a:cubicBezTo>
                      <a:pt x="38917" y="27341"/>
                      <a:pt x="29305" y="23903"/>
                      <a:pt x="26199" y="21204"/>
                    </a:cubicBezTo>
                    <a:cubicBezTo>
                      <a:pt x="26199" y="21204"/>
                      <a:pt x="22576" y="18690"/>
                      <a:pt x="22798" y="10224"/>
                    </a:cubicBezTo>
                    <a:cubicBezTo>
                      <a:pt x="22798" y="10224"/>
                      <a:pt x="21023" y="4382"/>
                      <a:pt x="19101" y="3828"/>
                    </a:cubicBezTo>
                    <a:lnTo>
                      <a:pt x="13629" y="1794"/>
                    </a:lnTo>
                    <a:cubicBezTo>
                      <a:pt x="13629" y="1794"/>
                      <a:pt x="10856" y="537"/>
                      <a:pt x="7085" y="390"/>
                    </a:cubicBezTo>
                    <a:cubicBezTo>
                      <a:pt x="7085" y="390"/>
                      <a:pt x="2834" y="316"/>
                      <a:pt x="1910" y="20"/>
                    </a:cubicBezTo>
                    <a:cubicBezTo>
                      <a:pt x="1910" y="20"/>
                      <a:pt x="1799" y="1"/>
                      <a:pt x="1640" y="1"/>
                    </a:cubicBezTo>
                    <a:close/>
                  </a:path>
                </a:pathLst>
              </a:custGeom>
              <a:solidFill>
                <a:srgbClr val="E0A3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15"/>
              <p:cNvSpPr/>
              <p:nvPr/>
            </p:nvSpPr>
            <p:spPr>
              <a:xfrm>
                <a:off x="5759099" y="3389992"/>
                <a:ext cx="848879" cy="985697"/>
              </a:xfrm>
              <a:custGeom>
                <a:avLst/>
                <a:gdLst/>
                <a:ahLst/>
                <a:cxnLst/>
                <a:rect l="l" t="t" r="r" b="b"/>
                <a:pathLst>
                  <a:path w="38511" h="44718" extrusionOk="0">
                    <a:moveTo>
                      <a:pt x="1639" y="1"/>
                    </a:moveTo>
                    <a:cubicBezTo>
                      <a:pt x="1099" y="1"/>
                      <a:pt x="0" y="221"/>
                      <a:pt x="800" y="2164"/>
                    </a:cubicBezTo>
                    <a:cubicBezTo>
                      <a:pt x="800" y="2164"/>
                      <a:pt x="2633" y="6245"/>
                      <a:pt x="8206" y="6245"/>
                    </a:cubicBezTo>
                    <a:cubicBezTo>
                      <a:pt x="8395" y="6245"/>
                      <a:pt x="8588" y="6241"/>
                      <a:pt x="8786" y="6231"/>
                    </a:cubicBezTo>
                    <a:cubicBezTo>
                      <a:pt x="8786" y="6231"/>
                      <a:pt x="10752" y="8996"/>
                      <a:pt x="13844" y="9877"/>
                    </a:cubicBezTo>
                    <a:lnTo>
                      <a:pt x="13844" y="9877"/>
                    </a:lnTo>
                    <a:cubicBezTo>
                      <a:pt x="13508" y="10051"/>
                      <a:pt x="13154" y="10566"/>
                      <a:pt x="12926" y="11813"/>
                    </a:cubicBezTo>
                    <a:cubicBezTo>
                      <a:pt x="12705" y="12886"/>
                      <a:pt x="13777" y="12923"/>
                      <a:pt x="13444" y="13477"/>
                    </a:cubicBezTo>
                    <a:cubicBezTo>
                      <a:pt x="12613" y="14909"/>
                      <a:pt x="11428" y="16252"/>
                      <a:pt x="9853" y="16252"/>
                    </a:cubicBezTo>
                    <a:cubicBezTo>
                      <a:pt x="9395" y="16252"/>
                      <a:pt x="8904" y="16139"/>
                      <a:pt x="8379" y="15880"/>
                    </a:cubicBezTo>
                    <a:cubicBezTo>
                      <a:pt x="8379" y="15880"/>
                      <a:pt x="5680" y="19762"/>
                      <a:pt x="4349" y="22387"/>
                    </a:cubicBezTo>
                    <a:cubicBezTo>
                      <a:pt x="4349" y="22387"/>
                      <a:pt x="1724" y="28598"/>
                      <a:pt x="5680" y="33811"/>
                    </a:cubicBezTo>
                    <a:cubicBezTo>
                      <a:pt x="5680" y="33811"/>
                      <a:pt x="8786" y="35586"/>
                      <a:pt x="15514" y="36806"/>
                    </a:cubicBezTo>
                    <a:lnTo>
                      <a:pt x="30672" y="44717"/>
                    </a:lnTo>
                    <a:lnTo>
                      <a:pt x="38510" y="27341"/>
                    </a:lnTo>
                    <a:cubicBezTo>
                      <a:pt x="38510" y="27341"/>
                      <a:pt x="32780" y="24753"/>
                      <a:pt x="28935" y="23274"/>
                    </a:cubicBezTo>
                    <a:cubicBezTo>
                      <a:pt x="26753" y="22387"/>
                      <a:pt x="23833" y="20465"/>
                      <a:pt x="23093" y="12035"/>
                    </a:cubicBezTo>
                    <a:cubicBezTo>
                      <a:pt x="22908" y="9817"/>
                      <a:pt x="21910" y="6009"/>
                      <a:pt x="19100" y="4013"/>
                    </a:cubicBezTo>
                    <a:lnTo>
                      <a:pt x="13444" y="1388"/>
                    </a:lnTo>
                    <a:cubicBezTo>
                      <a:pt x="13444" y="1388"/>
                      <a:pt x="12401" y="67"/>
                      <a:pt x="9637" y="67"/>
                    </a:cubicBezTo>
                    <a:cubicBezTo>
                      <a:pt x="8910" y="67"/>
                      <a:pt x="8063" y="158"/>
                      <a:pt x="7085" y="389"/>
                    </a:cubicBezTo>
                    <a:cubicBezTo>
                      <a:pt x="7085" y="389"/>
                      <a:pt x="2833" y="316"/>
                      <a:pt x="1909" y="20"/>
                    </a:cubicBezTo>
                    <a:cubicBezTo>
                      <a:pt x="1909" y="20"/>
                      <a:pt x="1798" y="1"/>
                      <a:pt x="1639" y="1"/>
                    </a:cubicBezTo>
                    <a:close/>
                  </a:path>
                </a:pathLst>
              </a:custGeom>
              <a:solidFill>
                <a:srgbClr val="F2B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5"/>
              <p:cNvSpPr/>
              <p:nvPr/>
            </p:nvSpPr>
            <p:spPr>
              <a:xfrm>
                <a:off x="5886747" y="3541006"/>
                <a:ext cx="112791" cy="80720"/>
              </a:xfrm>
              <a:custGeom>
                <a:avLst/>
                <a:gdLst/>
                <a:ahLst/>
                <a:cxnLst/>
                <a:rect l="l" t="t" r="r" b="b"/>
                <a:pathLst>
                  <a:path w="5117" h="3662" extrusionOk="0">
                    <a:moveTo>
                      <a:pt x="2333" y="0"/>
                    </a:moveTo>
                    <a:cubicBezTo>
                      <a:pt x="1265" y="0"/>
                      <a:pt x="246" y="871"/>
                      <a:pt x="0" y="2153"/>
                    </a:cubicBezTo>
                    <a:cubicBezTo>
                      <a:pt x="549" y="3238"/>
                      <a:pt x="1407" y="3662"/>
                      <a:pt x="2217" y="3662"/>
                    </a:cubicBezTo>
                    <a:cubicBezTo>
                      <a:pt x="3752" y="3662"/>
                      <a:pt x="5116" y="2139"/>
                      <a:pt x="3882" y="711"/>
                    </a:cubicBezTo>
                    <a:cubicBezTo>
                      <a:pt x="3414" y="218"/>
                      <a:pt x="2867" y="0"/>
                      <a:pt x="2333" y="0"/>
                    </a:cubicBezTo>
                    <a:close/>
                  </a:path>
                </a:pathLst>
              </a:custGeom>
              <a:solidFill>
                <a:srgbClr val="ED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5"/>
              <p:cNvSpPr/>
              <p:nvPr/>
            </p:nvSpPr>
            <p:spPr>
              <a:xfrm>
                <a:off x="5764499" y="3390411"/>
                <a:ext cx="136112" cy="35334"/>
              </a:xfrm>
              <a:custGeom>
                <a:avLst/>
                <a:gdLst/>
                <a:ahLst/>
                <a:cxnLst/>
                <a:rect l="l" t="t" r="r" b="b"/>
                <a:pathLst>
                  <a:path w="6175" h="1603" extrusionOk="0">
                    <a:moveTo>
                      <a:pt x="1664" y="1"/>
                    </a:moveTo>
                    <a:cubicBezTo>
                      <a:pt x="1664" y="1"/>
                      <a:pt x="0" y="740"/>
                      <a:pt x="2108" y="1443"/>
                    </a:cubicBezTo>
                    <a:cubicBezTo>
                      <a:pt x="2108" y="1443"/>
                      <a:pt x="2820" y="1603"/>
                      <a:pt x="3659" y="1603"/>
                    </a:cubicBezTo>
                    <a:cubicBezTo>
                      <a:pt x="4625" y="1603"/>
                      <a:pt x="5759" y="1391"/>
                      <a:pt x="6175" y="481"/>
                    </a:cubicBezTo>
                    <a:lnTo>
                      <a:pt x="1664" y="1"/>
                    </a:lnTo>
                    <a:close/>
                  </a:path>
                </a:pathLst>
              </a:custGeom>
              <a:solidFill>
                <a:srgbClr val="ED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15"/>
              <p:cNvSpPr/>
              <p:nvPr/>
            </p:nvSpPr>
            <p:spPr>
              <a:xfrm>
                <a:off x="5534684" y="3759579"/>
                <a:ext cx="211101" cy="144224"/>
              </a:xfrm>
              <a:custGeom>
                <a:avLst/>
                <a:gdLst/>
                <a:ahLst/>
                <a:cxnLst/>
                <a:rect l="l" t="t" r="r" b="b"/>
                <a:pathLst>
                  <a:path w="9577" h="6543" extrusionOk="0">
                    <a:moveTo>
                      <a:pt x="4585" y="0"/>
                    </a:moveTo>
                    <a:cubicBezTo>
                      <a:pt x="4585" y="0"/>
                      <a:pt x="1" y="518"/>
                      <a:pt x="2663" y="5065"/>
                    </a:cubicBezTo>
                    <a:cubicBezTo>
                      <a:pt x="2663" y="5065"/>
                      <a:pt x="3747" y="6543"/>
                      <a:pt x="5497" y="6543"/>
                    </a:cubicBezTo>
                    <a:cubicBezTo>
                      <a:pt x="5962" y="6543"/>
                      <a:pt x="6474" y="6438"/>
                      <a:pt x="7025" y="6175"/>
                    </a:cubicBezTo>
                    <a:cubicBezTo>
                      <a:pt x="7025" y="6175"/>
                      <a:pt x="9576" y="4252"/>
                      <a:pt x="7949" y="2551"/>
                    </a:cubicBezTo>
                    <a:lnTo>
                      <a:pt x="4585" y="0"/>
                    </a:lnTo>
                    <a:close/>
                  </a:path>
                </a:pathLst>
              </a:custGeom>
              <a:solidFill>
                <a:srgbClr val="E0A3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5"/>
              <p:cNvSpPr/>
              <p:nvPr/>
            </p:nvSpPr>
            <p:spPr>
              <a:xfrm>
                <a:off x="5628409" y="3655274"/>
                <a:ext cx="273922" cy="195341"/>
              </a:xfrm>
              <a:custGeom>
                <a:avLst/>
                <a:gdLst/>
                <a:ahLst/>
                <a:cxnLst/>
                <a:rect l="l" t="t" r="r" b="b"/>
                <a:pathLst>
                  <a:path w="12427" h="8862" extrusionOk="0">
                    <a:moveTo>
                      <a:pt x="4400" y="0"/>
                    </a:moveTo>
                    <a:cubicBezTo>
                      <a:pt x="0" y="370"/>
                      <a:pt x="370" y="4769"/>
                      <a:pt x="370" y="4769"/>
                    </a:cubicBezTo>
                    <a:cubicBezTo>
                      <a:pt x="5367" y="8561"/>
                      <a:pt x="6349" y="8689"/>
                      <a:pt x="6459" y="8689"/>
                    </a:cubicBezTo>
                    <a:cubicBezTo>
                      <a:pt x="6467" y="8689"/>
                      <a:pt x="6470" y="8688"/>
                      <a:pt x="6470" y="8688"/>
                    </a:cubicBezTo>
                    <a:cubicBezTo>
                      <a:pt x="7103" y="8808"/>
                      <a:pt x="7656" y="8862"/>
                      <a:pt x="8139" y="8862"/>
                    </a:cubicBezTo>
                    <a:cubicBezTo>
                      <a:pt x="12427" y="8862"/>
                      <a:pt x="11202" y="4622"/>
                      <a:pt x="11202" y="4622"/>
                    </a:cubicBezTo>
                    <a:lnTo>
                      <a:pt x="4400" y="0"/>
                    </a:lnTo>
                    <a:close/>
                  </a:path>
                </a:pathLst>
              </a:custGeom>
              <a:solidFill>
                <a:srgbClr val="E0A3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5"/>
              <p:cNvSpPr/>
              <p:nvPr/>
            </p:nvSpPr>
            <p:spPr>
              <a:xfrm>
                <a:off x="5678114" y="3547707"/>
                <a:ext cx="344745" cy="231733"/>
              </a:xfrm>
              <a:custGeom>
                <a:avLst/>
                <a:gdLst/>
                <a:ahLst/>
                <a:cxnLst/>
                <a:rect l="l" t="t" r="r" b="b"/>
                <a:pathLst>
                  <a:path w="15640" h="10513" extrusionOk="0">
                    <a:moveTo>
                      <a:pt x="5250" y="0"/>
                    </a:moveTo>
                    <a:cubicBezTo>
                      <a:pt x="1" y="518"/>
                      <a:pt x="1997" y="4769"/>
                      <a:pt x="1997" y="4769"/>
                    </a:cubicBezTo>
                    <a:lnTo>
                      <a:pt x="7764" y="8947"/>
                    </a:lnTo>
                    <a:cubicBezTo>
                      <a:pt x="9078" y="10138"/>
                      <a:pt x="10169" y="10513"/>
                      <a:pt x="11022" y="10513"/>
                    </a:cubicBezTo>
                    <a:cubicBezTo>
                      <a:pt x="12474" y="10513"/>
                      <a:pt x="13236" y="9428"/>
                      <a:pt x="13236" y="9428"/>
                    </a:cubicBezTo>
                    <a:cubicBezTo>
                      <a:pt x="15639" y="7616"/>
                      <a:pt x="11979" y="4658"/>
                      <a:pt x="11979" y="4658"/>
                    </a:cubicBezTo>
                    <a:lnTo>
                      <a:pt x="5250" y="0"/>
                    </a:lnTo>
                    <a:close/>
                  </a:path>
                </a:pathLst>
              </a:custGeom>
              <a:solidFill>
                <a:srgbClr val="E0A3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5"/>
              <p:cNvSpPr/>
              <p:nvPr/>
            </p:nvSpPr>
            <p:spPr>
              <a:xfrm>
                <a:off x="5522472" y="3748977"/>
                <a:ext cx="211895" cy="147949"/>
              </a:xfrm>
              <a:custGeom>
                <a:avLst/>
                <a:gdLst/>
                <a:ahLst/>
                <a:cxnLst/>
                <a:rect l="l" t="t" r="r" b="b"/>
                <a:pathLst>
                  <a:path w="9613" h="6712" extrusionOk="0">
                    <a:moveTo>
                      <a:pt x="4732" y="1"/>
                    </a:moveTo>
                    <a:cubicBezTo>
                      <a:pt x="4732" y="75"/>
                      <a:pt x="0" y="1812"/>
                      <a:pt x="3217" y="5546"/>
                    </a:cubicBezTo>
                    <a:cubicBezTo>
                      <a:pt x="3620" y="6026"/>
                      <a:pt x="4024" y="6711"/>
                      <a:pt x="5096" y="6711"/>
                    </a:cubicBezTo>
                    <a:cubicBezTo>
                      <a:pt x="5596" y="6711"/>
                      <a:pt x="6241" y="6563"/>
                      <a:pt x="7098" y="6175"/>
                    </a:cubicBezTo>
                    <a:cubicBezTo>
                      <a:pt x="7098" y="6175"/>
                      <a:pt x="9612" y="4216"/>
                      <a:pt x="8023" y="2515"/>
                    </a:cubicBezTo>
                    <a:lnTo>
                      <a:pt x="4732" y="1"/>
                    </a:lnTo>
                    <a:close/>
                  </a:path>
                </a:pathLst>
              </a:custGeom>
              <a:solidFill>
                <a:srgbClr val="F2B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5"/>
              <p:cNvSpPr/>
              <p:nvPr/>
            </p:nvSpPr>
            <p:spPr>
              <a:xfrm>
                <a:off x="5618622" y="3645487"/>
                <a:ext cx="273261" cy="195164"/>
              </a:xfrm>
              <a:custGeom>
                <a:avLst/>
                <a:gdLst/>
                <a:ahLst/>
                <a:cxnLst/>
                <a:rect l="l" t="t" r="r" b="b"/>
                <a:pathLst>
                  <a:path w="12397" h="8854" extrusionOk="0">
                    <a:moveTo>
                      <a:pt x="4363" y="1"/>
                    </a:moveTo>
                    <a:cubicBezTo>
                      <a:pt x="1" y="370"/>
                      <a:pt x="370" y="4770"/>
                      <a:pt x="370" y="4770"/>
                    </a:cubicBezTo>
                    <a:cubicBezTo>
                      <a:pt x="5416" y="8589"/>
                      <a:pt x="6344" y="8689"/>
                      <a:pt x="6458" y="8689"/>
                    </a:cubicBezTo>
                    <a:cubicBezTo>
                      <a:pt x="6465" y="8689"/>
                      <a:pt x="6469" y="8689"/>
                      <a:pt x="6471" y="8689"/>
                    </a:cubicBezTo>
                    <a:cubicBezTo>
                      <a:pt x="7086" y="8802"/>
                      <a:pt x="7625" y="8853"/>
                      <a:pt x="8098" y="8853"/>
                    </a:cubicBezTo>
                    <a:cubicBezTo>
                      <a:pt x="12396" y="8853"/>
                      <a:pt x="11166" y="4622"/>
                      <a:pt x="11166" y="4622"/>
                    </a:cubicBezTo>
                    <a:lnTo>
                      <a:pt x="4363" y="1"/>
                    </a:lnTo>
                    <a:close/>
                  </a:path>
                </a:pathLst>
              </a:custGeom>
              <a:solidFill>
                <a:srgbClr val="F2B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5"/>
              <p:cNvSpPr/>
              <p:nvPr/>
            </p:nvSpPr>
            <p:spPr>
              <a:xfrm>
                <a:off x="5667512" y="3537104"/>
                <a:ext cx="343929" cy="231953"/>
              </a:xfrm>
              <a:custGeom>
                <a:avLst/>
                <a:gdLst/>
                <a:ahLst/>
                <a:cxnLst/>
                <a:rect l="l" t="t" r="r" b="b"/>
                <a:pathLst>
                  <a:path w="15603" h="10523" extrusionOk="0">
                    <a:moveTo>
                      <a:pt x="5214" y="0"/>
                    </a:moveTo>
                    <a:cubicBezTo>
                      <a:pt x="1" y="518"/>
                      <a:pt x="1997" y="4770"/>
                      <a:pt x="1997" y="4770"/>
                    </a:cubicBezTo>
                    <a:lnTo>
                      <a:pt x="7765" y="8984"/>
                    </a:lnTo>
                    <a:cubicBezTo>
                      <a:pt x="9056" y="10153"/>
                      <a:pt x="10132" y="10522"/>
                      <a:pt x="10976" y="10522"/>
                    </a:cubicBezTo>
                    <a:cubicBezTo>
                      <a:pt x="12430" y="10522"/>
                      <a:pt x="13199" y="9428"/>
                      <a:pt x="13199" y="9428"/>
                    </a:cubicBezTo>
                    <a:cubicBezTo>
                      <a:pt x="15603" y="7653"/>
                      <a:pt x="11979" y="4696"/>
                      <a:pt x="11979" y="4696"/>
                    </a:cubicBezTo>
                    <a:lnTo>
                      <a:pt x="5214" y="0"/>
                    </a:lnTo>
                    <a:close/>
                  </a:path>
                </a:pathLst>
              </a:custGeom>
              <a:solidFill>
                <a:srgbClr val="F2B8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5"/>
              <p:cNvSpPr/>
              <p:nvPr/>
            </p:nvSpPr>
            <p:spPr>
              <a:xfrm>
                <a:off x="5737607" y="3736655"/>
                <a:ext cx="120639" cy="84930"/>
              </a:xfrm>
              <a:custGeom>
                <a:avLst/>
                <a:gdLst/>
                <a:ahLst/>
                <a:cxnLst/>
                <a:rect l="l" t="t" r="r" b="b"/>
                <a:pathLst>
                  <a:path w="5473" h="3853" extrusionOk="0">
                    <a:moveTo>
                      <a:pt x="3105" y="1"/>
                    </a:moveTo>
                    <a:cubicBezTo>
                      <a:pt x="2226" y="1"/>
                      <a:pt x="1159" y="622"/>
                      <a:pt x="740" y="1299"/>
                    </a:cubicBezTo>
                    <a:cubicBezTo>
                      <a:pt x="0" y="2667"/>
                      <a:pt x="1257" y="3111"/>
                      <a:pt x="2182" y="3850"/>
                    </a:cubicBezTo>
                    <a:cubicBezTo>
                      <a:pt x="2220" y="3852"/>
                      <a:pt x="2259" y="3853"/>
                      <a:pt x="2298" y="3853"/>
                    </a:cubicBezTo>
                    <a:cubicBezTo>
                      <a:pt x="3183" y="3853"/>
                      <a:pt x="4053" y="3451"/>
                      <a:pt x="4585" y="2778"/>
                    </a:cubicBezTo>
                    <a:cubicBezTo>
                      <a:pt x="4917" y="2408"/>
                      <a:pt x="5472" y="1669"/>
                      <a:pt x="5102" y="1262"/>
                    </a:cubicBezTo>
                    <a:cubicBezTo>
                      <a:pt x="4659" y="745"/>
                      <a:pt x="4104" y="264"/>
                      <a:pt x="3476" y="42"/>
                    </a:cubicBezTo>
                    <a:cubicBezTo>
                      <a:pt x="3358" y="14"/>
                      <a:pt x="3233" y="1"/>
                      <a:pt x="3105" y="1"/>
                    </a:cubicBezTo>
                    <a:close/>
                  </a:path>
                </a:pathLst>
              </a:custGeom>
              <a:solidFill>
                <a:srgbClr val="ED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5"/>
              <p:cNvSpPr/>
              <p:nvPr/>
            </p:nvSpPr>
            <p:spPr>
              <a:xfrm>
                <a:off x="5608041" y="3802716"/>
                <a:ext cx="109573" cy="75275"/>
              </a:xfrm>
              <a:custGeom>
                <a:avLst/>
                <a:gdLst/>
                <a:ahLst/>
                <a:cxnLst/>
                <a:rect l="l" t="t" r="r" b="b"/>
                <a:pathLst>
                  <a:path w="4971" h="3415" extrusionOk="0">
                    <a:moveTo>
                      <a:pt x="2187" y="1"/>
                    </a:moveTo>
                    <a:cubicBezTo>
                      <a:pt x="1556" y="1"/>
                      <a:pt x="1009" y="308"/>
                      <a:pt x="555" y="1001"/>
                    </a:cubicBezTo>
                    <a:cubicBezTo>
                      <a:pt x="0" y="1888"/>
                      <a:pt x="481" y="2924"/>
                      <a:pt x="1479" y="3367"/>
                    </a:cubicBezTo>
                    <a:cubicBezTo>
                      <a:pt x="1565" y="3399"/>
                      <a:pt x="1657" y="3415"/>
                      <a:pt x="1754" y="3415"/>
                    </a:cubicBezTo>
                    <a:cubicBezTo>
                      <a:pt x="2993" y="3415"/>
                      <a:pt x="4971" y="948"/>
                      <a:pt x="3290" y="262"/>
                    </a:cubicBezTo>
                    <a:cubicBezTo>
                      <a:pt x="2899" y="92"/>
                      <a:pt x="2530" y="1"/>
                      <a:pt x="2187" y="1"/>
                    </a:cubicBezTo>
                    <a:close/>
                  </a:path>
                </a:pathLst>
              </a:custGeom>
              <a:solidFill>
                <a:srgbClr val="ED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5"/>
              <p:cNvSpPr/>
              <p:nvPr/>
            </p:nvSpPr>
            <p:spPr>
              <a:xfrm>
                <a:off x="5851699" y="3650292"/>
                <a:ext cx="114114" cy="97119"/>
              </a:xfrm>
              <a:custGeom>
                <a:avLst/>
                <a:gdLst/>
                <a:ahLst/>
                <a:cxnLst/>
                <a:rect l="l" t="t" r="r" b="b"/>
                <a:pathLst>
                  <a:path w="5177" h="4406" extrusionOk="0">
                    <a:moveTo>
                      <a:pt x="2153" y="1"/>
                    </a:moveTo>
                    <a:cubicBezTo>
                      <a:pt x="2113" y="1"/>
                      <a:pt x="2074" y="2"/>
                      <a:pt x="2034" y="4"/>
                    </a:cubicBezTo>
                    <a:cubicBezTo>
                      <a:pt x="1146" y="596"/>
                      <a:pt x="0" y="1631"/>
                      <a:pt x="0" y="2814"/>
                    </a:cubicBezTo>
                    <a:cubicBezTo>
                      <a:pt x="215" y="3886"/>
                      <a:pt x="1742" y="4406"/>
                      <a:pt x="2679" y="4406"/>
                    </a:cubicBezTo>
                    <a:cubicBezTo>
                      <a:pt x="2711" y="4406"/>
                      <a:pt x="2742" y="4405"/>
                      <a:pt x="2773" y="4404"/>
                    </a:cubicBezTo>
                    <a:cubicBezTo>
                      <a:pt x="3513" y="4219"/>
                      <a:pt x="5176" y="2925"/>
                      <a:pt x="4770" y="2038"/>
                    </a:cubicBezTo>
                    <a:cubicBezTo>
                      <a:pt x="4268" y="1071"/>
                      <a:pt x="3351" y="1"/>
                      <a:pt x="2153" y="1"/>
                    </a:cubicBezTo>
                    <a:close/>
                  </a:path>
                </a:pathLst>
              </a:custGeom>
              <a:solidFill>
                <a:srgbClr val="EDBF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5"/>
              <p:cNvSpPr/>
              <p:nvPr/>
            </p:nvSpPr>
            <p:spPr>
              <a:xfrm>
                <a:off x="5780788" y="3528948"/>
                <a:ext cx="153239" cy="105143"/>
              </a:xfrm>
              <a:custGeom>
                <a:avLst/>
                <a:gdLst/>
                <a:ahLst/>
                <a:cxnLst/>
                <a:rect l="l" t="t" r="r" b="b"/>
                <a:pathLst>
                  <a:path w="6952" h="4770" extrusionOk="0">
                    <a:moveTo>
                      <a:pt x="1" y="1"/>
                    </a:moveTo>
                    <a:lnTo>
                      <a:pt x="75" y="334"/>
                    </a:lnTo>
                    <a:lnTo>
                      <a:pt x="6175" y="4548"/>
                    </a:lnTo>
                    <a:lnTo>
                      <a:pt x="6951" y="4770"/>
                    </a:lnTo>
                    <a:lnTo>
                      <a:pt x="1" y="1"/>
                    </a:lnTo>
                    <a:close/>
                  </a:path>
                </a:pathLst>
              </a:custGeom>
              <a:solidFill>
                <a:srgbClr val="E0A3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5"/>
              <p:cNvSpPr/>
              <p:nvPr/>
            </p:nvSpPr>
            <p:spPr>
              <a:xfrm>
                <a:off x="5708269" y="3634091"/>
                <a:ext cx="166267" cy="123879"/>
              </a:xfrm>
              <a:custGeom>
                <a:avLst/>
                <a:gdLst/>
                <a:ahLst/>
                <a:cxnLst/>
                <a:rect l="l" t="t" r="r" b="b"/>
                <a:pathLst>
                  <a:path w="7543" h="5620" extrusionOk="0">
                    <a:moveTo>
                      <a:pt x="0" y="0"/>
                    </a:moveTo>
                    <a:lnTo>
                      <a:pt x="74" y="518"/>
                    </a:lnTo>
                    <a:lnTo>
                      <a:pt x="7099" y="5620"/>
                    </a:lnTo>
                    <a:lnTo>
                      <a:pt x="7542" y="5620"/>
                    </a:lnTo>
                    <a:lnTo>
                      <a:pt x="0" y="0"/>
                    </a:lnTo>
                    <a:close/>
                  </a:path>
                </a:pathLst>
              </a:custGeom>
              <a:solidFill>
                <a:srgbClr val="E0A3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5"/>
              <p:cNvSpPr/>
              <p:nvPr/>
            </p:nvSpPr>
            <p:spPr>
              <a:xfrm>
                <a:off x="5625962" y="3743290"/>
                <a:ext cx="85591" cy="69280"/>
              </a:xfrm>
              <a:custGeom>
                <a:avLst/>
                <a:gdLst/>
                <a:ahLst/>
                <a:cxnLst/>
                <a:rect l="l" t="t" r="r" b="b"/>
                <a:pathLst>
                  <a:path w="3883" h="3143" extrusionOk="0">
                    <a:moveTo>
                      <a:pt x="0" y="0"/>
                    </a:moveTo>
                    <a:lnTo>
                      <a:pt x="37" y="333"/>
                    </a:lnTo>
                    <a:lnTo>
                      <a:pt x="3587" y="3143"/>
                    </a:lnTo>
                    <a:lnTo>
                      <a:pt x="3882" y="3032"/>
                    </a:lnTo>
                    <a:lnTo>
                      <a:pt x="0" y="0"/>
                    </a:lnTo>
                    <a:close/>
                  </a:path>
                </a:pathLst>
              </a:custGeom>
              <a:solidFill>
                <a:srgbClr val="E0A3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5"/>
              <p:cNvSpPr/>
              <p:nvPr/>
            </p:nvSpPr>
            <p:spPr>
              <a:xfrm>
                <a:off x="5850884" y="3885287"/>
                <a:ext cx="213526" cy="30771"/>
              </a:xfrm>
              <a:custGeom>
                <a:avLst/>
                <a:gdLst/>
                <a:ahLst/>
                <a:cxnLst/>
                <a:rect l="l" t="t" r="r" b="b"/>
                <a:pathLst>
                  <a:path w="9687" h="1396" extrusionOk="0">
                    <a:moveTo>
                      <a:pt x="4494" y="0"/>
                    </a:moveTo>
                    <a:cubicBezTo>
                      <a:pt x="2967" y="0"/>
                      <a:pt x="1347" y="340"/>
                      <a:pt x="0" y="1396"/>
                    </a:cubicBezTo>
                    <a:lnTo>
                      <a:pt x="0" y="1396"/>
                    </a:lnTo>
                    <a:cubicBezTo>
                      <a:pt x="0" y="1396"/>
                      <a:pt x="1463" y="544"/>
                      <a:pt x="4716" y="544"/>
                    </a:cubicBezTo>
                    <a:cubicBezTo>
                      <a:pt x="6060" y="544"/>
                      <a:pt x="7709" y="689"/>
                      <a:pt x="9687" y="1100"/>
                    </a:cubicBezTo>
                    <a:cubicBezTo>
                      <a:pt x="9687" y="1100"/>
                      <a:pt x="7242" y="0"/>
                      <a:pt x="4494" y="0"/>
                    </a:cubicBezTo>
                    <a:close/>
                  </a:path>
                </a:pathLst>
              </a:custGeom>
              <a:solidFill>
                <a:srgbClr val="E0A3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5"/>
              <p:cNvSpPr/>
              <p:nvPr/>
            </p:nvSpPr>
            <p:spPr>
              <a:xfrm>
                <a:off x="6004895" y="4090437"/>
                <a:ext cx="110852" cy="93747"/>
              </a:xfrm>
              <a:custGeom>
                <a:avLst/>
                <a:gdLst/>
                <a:ahLst/>
                <a:cxnLst/>
                <a:rect l="l" t="t" r="r" b="b"/>
                <a:pathLst>
                  <a:path w="5029" h="4253" extrusionOk="0">
                    <a:moveTo>
                      <a:pt x="5029" y="1"/>
                    </a:moveTo>
                    <a:cubicBezTo>
                      <a:pt x="5029" y="1"/>
                      <a:pt x="4467" y="767"/>
                      <a:pt x="3691" y="1659"/>
                    </a:cubicBezTo>
                    <a:lnTo>
                      <a:pt x="3691" y="1659"/>
                    </a:lnTo>
                    <a:cubicBezTo>
                      <a:pt x="4212" y="1169"/>
                      <a:pt x="4686" y="613"/>
                      <a:pt x="5029" y="1"/>
                    </a:cubicBezTo>
                    <a:close/>
                    <a:moveTo>
                      <a:pt x="3691" y="1659"/>
                    </a:moveTo>
                    <a:cubicBezTo>
                      <a:pt x="2073" y="3179"/>
                      <a:pt x="1" y="4067"/>
                      <a:pt x="1" y="4067"/>
                    </a:cubicBezTo>
                    <a:lnTo>
                      <a:pt x="740" y="4252"/>
                    </a:lnTo>
                    <a:cubicBezTo>
                      <a:pt x="1662" y="3840"/>
                      <a:pt x="2813" y="2669"/>
                      <a:pt x="3691" y="1659"/>
                    </a:cubicBezTo>
                    <a:close/>
                  </a:path>
                </a:pathLst>
              </a:custGeom>
              <a:solidFill>
                <a:srgbClr val="E0A3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5"/>
              <p:cNvSpPr/>
              <p:nvPr/>
            </p:nvSpPr>
            <p:spPr>
              <a:xfrm>
                <a:off x="6005710" y="3577861"/>
                <a:ext cx="109221" cy="36877"/>
              </a:xfrm>
              <a:custGeom>
                <a:avLst/>
                <a:gdLst/>
                <a:ahLst/>
                <a:cxnLst/>
                <a:rect l="l" t="t" r="r" b="b"/>
                <a:pathLst>
                  <a:path w="4955" h="1673" extrusionOk="0">
                    <a:moveTo>
                      <a:pt x="1" y="0"/>
                    </a:moveTo>
                    <a:lnTo>
                      <a:pt x="1" y="0"/>
                    </a:lnTo>
                    <a:cubicBezTo>
                      <a:pt x="1390" y="1368"/>
                      <a:pt x="2828" y="1673"/>
                      <a:pt x="3794" y="1673"/>
                    </a:cubicBezTo>
                    <a:cubicBezTo>
                      <a:pt x="4500" y="1673"/>
                      <a:pt x="4955" y="1510"/>
                      <a:pt x="4955" y="1479"/>
                    </a:cubicBezTo>
                    <a:cubicBezTo>
                      <a:pt x="2959" y="1294"/>
                      <a:pt x="1" y="0"/>
                      <a:pt x="1" y="0"/>
                    </a:cubicBezTo>
                    <a:close/>
                  </a:path>
                </a:pathLst>
              </a:custGeom>
              <a:solidFill>
                <a:srgbClr val="E0A3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5"/>
              <p:cNvSpPr/>
              <p:nvPr/>
            </p:nvSpPr>
            <p:spPr>
              <a:xfrm>
                <a:off x="6013866" y="3608808"/>
                <a:ext cx="74173" cy="271409"/>
              </a:xfrm>
              <a:custGeom>
                <a:avLst/>
                <a:gdLst/>
                <a:ahLst/>
                <a:cxnLst/>
                <a:rect l="l" t="t" r="r" b="b"/>
                <a:pathLst>
                  <a:path w="3365" h="12313" extrusionOk="0">
                    <a:moveTo>
                      <a:pt x="1812" y="1"/>
                    </a:moveTo>
                    <a:cubicBezTo>
                      <a:pt x="1812" y="1"/>
                      <a:pt x="0" y="4253"/>
                      <a:pt x="2810" y="11314"/>
                    </a:cubicBezTo>
                    <a:lnTo>
                      <a:pt x="3365" y="12312"/>
                    </a:lnTo>
                    <a:cubicBezTo>
                      <a:pt x="3365" y="12312"/>
                      <a:pt x="555" y="5103"/>
                      <a:pt x="2367" y="1"/>
                    </a:cubicBezTo>
                    <a:close/>
                  </a:path>
                </a:pathLst>
              </a:custGeom>
              <a:solidFill>
                <a:srgbClr val="E0A3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5"/>
              <p:cNvSpPr/>
              <p:nvPr/>
            </p:nvSpPr>
            <p:spPr>
              <a:xfrm>
                <a:off x="6160559" y="3858175"/>
                <a:ext cx="504465" cy="613663"/>
              </a:xfrm>
              <a:custGeom>
                <a:avLst/>
                <a:gdLst/>
                <a:ahLst/>
                <a:cxnLst/>
                <a:rect l="l" t="t" r="r" b="b"/>
                <a:pathLst>
                  <a:path w="22886" h="27840" extrusionOk="0">
                    <a:moveTo>
                      <a:pt x="12164" y="1"/>
                    </a:moveTo>
                    <a:lnTo>
                      <a:pt x="0" y="21185"/>
                    </a:lnTo>
                    <a:lnTo>
                      <a:pt x="10204" y="27840"/>
                    </a:lnTo>
                    <a:lnTo>
                      <a:pt x="22885" y="6471"/>
                    </a:lnTo>
                    <a:lnTo>
                      <a:pt x="121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5"/>
              <p:cNvSpPr/>
              <p:nvPr/>
            </p:nvSpPr>
            <p:spPr>
              <a:xfrm>
                <a:off x="6295834" y="3581917"/>
                <a:ext cx="2338864" cy="1547582"/>
              </a:xfrm>
              <a:custGeom>
                <a:avLst/>
                <a:gdLst/>
                <a:ahLst/>
                <a:cxnLst/>
                <a:rect l="l" t="t" r="r" b="b"/>
                <a:pathLst>
                  <a:path w="106107" h="70209" extrusionOk="0">
                    <a:moveTo>
                      <a:pt x="106106" y="1"/>
                    </a:moveTo>
                    <a:lnTo>
                      <a:pt x="76012" y="45438"/>
                    </a:lnTo>
                    <a:lnTo>
                      <a:pt x="14826" y="15159"/>
                    </a:lnTo>
                    <a:lnTo>
                      <a:pt x="0" y="41593"/>
                    </a:lnTo>
                    <a:lnTo>
                      <a:pt x="61520" y="70208"/>
                    </a:lnTo>
                    <a:lnTo>
                      <a:pt x="88175" y="70208"/>
                    </a:lnTo>
                    <a:lnTo>
                      <a:pt x="106106" y="54644"/>
                    </a:lnTo>
                    <a:lnTo>
                      <a:pt x="1061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5"/>
              <p:cNvSpPr/>
              <p:nvPr/>
            </p:nvSpPr>
            <p:spPr>
              <a:xfrm>
                <a:off x="6242050" y="4277049"/>
                <a:ext cx="74989" cy="75011"/>
              </a:xfrm>
              <a:custGeom>
                <a:avLst/>
                <a:gdLst/>
                <a:ahLst/>
                <a:cxnLst/>
                <a:rect l="l" t="t" r="r" b="b"/>
                <a:pathLst>
                  <a:path w="3402" h="3403" extrusionOk="0">
                    <a:moveTo>
                      <a:pt x="1701" y="1"/>
                    </a:moveTo>
                    <a:cubicBezTo>
                      <a:pt x="740" y="1"/>
                      <a:pt x="0" y="777"/>
                      <a:pt x="0" y="1702"/>
                    </a:cubicBezTo>
                    <a:cubicBezTo>
                      <a:pt x="0" y="2663"/>
                      <a:pt x="777" y="3402"/>
                      <a:pt x="1701" y="3402"/>
                    </a:cubicBezTo>
                    <a:cubicBezTo>
                      <a:pt x="2662" y="3402"/>
                      <a:pt x="3402" y="2626"/>
                      <a:pt x="3402" y="1702"/>
                    </a:cubicBezTo>
                    <a:cubicBezTo>
                      <a:pt x="3402" y="740"/>
                      <a:pt x="2662" y="1"/>
                      <a:pt x="17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14" name="Google Shape;1614;p15"/>
          <p:cNvGrpSpPr/>
          <p:nvPr/>
        </p:nvGrpSpPr>
        <p:grpSpPr>
          <a:xfrm>
            <a:off x="-88" y="1019657"/>
            <a:ext cx="2279315" cy="1613101"/>
            <a:chOff x="1833350" y="1615625"/>
            <a:chExt cx="1286150" cy="910225"/>
          </a:xfrm>
        </p:grpSpPr>
        <p:sp>
          <p:nvSpPr>
            <p:cNvPr id="1615" name="Google Shape;1615;p15"/>
            <p:cNvSpPr/>
            <p:nvPr/>
          </p:nvSpPr>
          <p:spPr>
            <a:xfrm>
              <a:off x="2442225" y="1914850"/>
              <a:ext cx="677275" cy="140225"/>
            </a:xfrm>
            <a:custGeom>
              <a:avLst/>
              <a:gdLst/>
              <a:ahLst/>
              <a:cxnLst/>
              <a:rect l="l" t="t" r="r" b="b"/>
              <a:pathLst>
                <a:path w="27091" h="5609" extrusionOk="0">
                  <a:moveTo>
                    <a:pt x="1" y="0"/>
                  </a:moveTo>
                  <a:lnTo>
                    <a:pt x="1" y="5608"/>
                  </a:lnTo>
                  <a:lnTo>
                    <a:pt x="27091" y="5608"/>
                  </a:lnTo>
                  <a:lnTo>
                    <a:pt x="270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5"/>
            <p:cNvSpPr/>
            <p:nvPr/>
          </p:nvSpPr>
          <p:spPr>
            <a:xfrm>
              <a:off x="2561500" y="1951125"/>
              <a:ext cx="130450" cy="62800"/>
            </a:xfrm>
            <a:custGeom>
              <a:avLst/>
              <a:gdLst/>
              <a:ahLst/>
              <a:cxnLst/>
              <a:rect l="l" t="t" r="r" b="b"/>
              <a:pathLst>
                <a:path w="5218" h="2512" extrusionOk="0">
                  <a:moveTo>
                    <a:pt x="2149" y="0"/>
                  </a:moveTo>
                  <a:lnTo>
                    <a:pt x="1" y="2511"/>
                  </a:lnTo>
                  <a:lnTo>
                    <a:pt x="3070" y="2511"/>
                  </a:lnTo>
                  <a:lnTo>
                    <a:pt x="52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5"/>
            <p:cNvSpPr/>
            <p:nvPr/>
          </p:nvSpPr>
          <p:spPr>
            <a:xfrm>
              <a:off x="2714950" y="1951125"/>
              <a:ext cx="131850" cy="62800"/>
            </a:xfrm>
            <a:custGeom>
              <a:avLst/>
              <a:gdLst/>
              <a:ahLst/>
              <a:cxnLst/>
              <a:rect l="l" t="t" r="r" b="b"/>
              <a:pathLst>
                <a:path w="5274" h="2512" extrusionOk="0">
                  <a:moveTo>
                    <a:pt x="2149" y="0"/>
                  </a:moveTo>
                  <a:lnTo>
                    <a:pt x="0" y="2511"/>
                  </a:lnTo>
                  <a:lnTo>
                    <a:pt x="3069" y="2511"/>
                  </a:lnTo>
                  <a:lnTo>
                    <a:pt x="5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5"/>
            <p:cNvSpPr/>
            <p:nvPr/>
          </p:nvSpPr>
          <p:spPr>
            <a:xfrm>
              <a:off x="2869100" y="1951125"/>
              <a:ext cx="131150" cy="62800"/>
            </a:xfrm>
            <a:custGeom>
              <a:avLst/>
              <a:gdLst/>
              <a:ahLst/>
              <a:cxnLst/>
              <a:rect l="l" t="t" r="r" b="b"/>
              <a:pathLst>
                <a:path w="5246" h="2512" extrusionOk="0">
                  <a:moveTo>
                    <a:pt x="2176" y="0"/>
                  </a:moveTo>
                  <a:lnTo>
                    <a:pt x="0" y="2511"/>
                  </a:lnTo>
                  <a:lnTo>
                    <a:pt x="3069" y="2511"/>
                  </a:lnTo>
                  <a:lnTo>
                    <a:pt x="52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5"/>
            <p:cNvSpPr/>
            <p:nvPr/>
          </p:nvSpPr>
          <p:spPr>
            <a:xfrm>
              <a:off x="2484775" y="1951125"/>
              <a:ext cx="53725" cy="62800"/>
            </a:xfrm>
            <a:custGeom>
              <a:avLst/>
              <a:gdLst/>
              <a:ahLst/>
              <a:cxnLst/>
              <a:rect l="l" t="t" r="r" b="b"/>
              <a:pathLst>
                <a:path w="2149" h="2512" extrusionOk="0">
                  <a:moveTo>
                    <a:pt x="1" y="0"/>
                  </a:moveTo>
                  <a:lnTo>
                    <a:pt x="1" y="2511"/>
                  </a:lnTo>
                  <a:lnTo>
                    <a:pt x="21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5"/>
            <p:cNvSpPr/>
            <p:nvPr/>
          </p:nvSpPr>
          <p:spPr>
            <a:xfrm>
              <a:off x="3024625" y="1951125"/>
              <a:ext cx="53725" cy="62800"/>
            </a:xfrm>
            <a:custGeom>
              <a:avLst/>
              <a:gdLst/>
              <a:ahLst/>
              <a:cxnLst/>
              <a:rect l="l" t="t" r="r" b="b"/>
              <a:pathLst>
                <a:path w="2149" h="2512" extrusionOk="0">
                  <a:moveTo>
                    <a:pt x="2149" y="0"/>
                  </a:moveTo>
                  <a:lnTo>
                    <a:pt x="1" y="2511"/>
                  </a:lnTo>
                  <a:lnTo>
                    <a:pt x="2149" y="2511"/>
                  </a:lnTo>
                  <a:lnTo>
                    <a:pt x="21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5"/>
            <p:cNvSpPr/>
            <p:nvPr/>
          </p:nvSpPr>
          <p:spPr>
            <a:xfrm>
              <a:off x="2422700" y="1682600"/>
              <a:ext cx="689825" cy="231575"/>
            </a:xfrm>
            <a:custGeom>
              <a:avLst/>
              <a:gdLst/>
              <a:ahLst/>
              <a:cxnLst/>
              <a:rect l="l" t="t" r="r" b="b"/>
              <a:pathLst>
                <a:path w="27593" h="9263" extrusionOk="0">
                  <a:moveTo>
                    <a:pt x="26840" y="0"/>
                  </a:moveTo>
                  <a:lnTo>
                    <a:pt x="1" y="3711"/>
                  </a:lnTo>
                  <a:lnTo>
                    <a:pt x="754" y="9262"/>
                  </a:lnTo>
                  <a:lnTo>
                    <a:pt x="27593" y="5552"/>
                  </a:lnTo>
                  <a:lnTo>
                    <a:pt x="268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5"/>
            <p:cNvSpPr/>
            <p:nvPr/>
          </p:nvSpPr>
          <p:spPr>
            <a:xfrm>
              <a:off x="2850950" y="1741875"/>
              <a:ext cx="137425" cy="66275"/>
            </a:xfrm>
            <a:custGeom>
              <a:avLst/>
              <a:gdLst/>
              <a:ahLst/>
              <a:cxnLst/>
              <a:rect l="l" t="t" r="r" b="b"/>
              <a:pathLst>
                <a:path w="5497" h="2651" extrusionOk="0">
                  <a:moveTo>
                    <a:pt x="3042" y="0"/>
                  </a:moveTo>
                  <a:lnTo>
                    <a:pt x="1" y="419"/>
                  </a:lnTo>
                  <a:lnTo>
                    <a:pt x="2484" y="2651"/>
                  </a:lnTo>
                  <a:lnTo>
                    <a:pt x="5497" y="2232"/>
                  </a:lnTo>
                  <a:lnTo>
                    <a:pt x="30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5"/>
            <p:cNvSpPr/>
            <p:nvPr/>
          </p:nvSpPr>
          <p:spPr>
            <a:xfrm>
              <a:off x="2698200" y="1762800"/>
              <a:ext cx="138825" cy="66275"/>
            </a:xfrm>
            <a:custGeom>
              <a:avLst/>
              <a:gdLst/>
              <a:ahLst/>
              <a:cxnLst/>
              <a:rect l="l" t="t" r="r" b="b"/>
              <a:pathLst>
                <a:path w="5553" h="2651" extrusionOk="0">
                  <a:moveTo>
                    <a:pt x="3042" y="0"/>
                  </a:moveTo>
                  <a:lnTo>
                    <a:pt x="1" y="419"/>
                  </a:lnTo>
                  <a:lnTo>
                    <a:pt x="2512" y="2651"/>
                  </a:lnTo>
                  <a:lnTo>
                    <a:pt x="5553" y="2232"/>
                  </a:lnTo>
                  <a:lnTo>
                    <a:pt x="3042" y="0"/>
                  </a:ln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5"/>
            <p:cNvSpPr/>
            <p:nvPr/>
          </p:nvSpPr>
          <p:spPr>
            <a:xfrm>
              <a:off x="2546850" y="1783725"/>
              <a:ext cx="137425" cy="66275"/>
            </a:xfrm>
            <a:custGeom>
              <a:avLst/>
              <a:gdLst/>
              <a:ahLst/>
              <a:cxnLst/>
              <a:rect l="l" t="t" r="r" b="b"/>
              <a:pathLst>
                <a:path w="5497" h="2651" extrusionOk="0">
                  <a:moveTo>
                    <a:pt x="3014" y="0"/>
                  </a:moveTo>
                  <a:lnTo>
                    <a:pt x="1" y="419"/>
                  </a:lnTo>
                  <a:lnTo>
                    <a:pt x="2456" y="2651"/>
                  </a:lnTo>
                  <a:lnTo>
                    <a:pt x="5497" y="2232"/>
                  </a:lnTo>
                  <a:lnTo>
                    <a:pt x="3014" y="0"/>
                  </a:ln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5"/>
            <p:cNvSpPr/>
            <p:nvPr/>
          </p:nvSpPr>
          <p:spPr>
            <a:xfrm>
              <a:off x="3002300" y="1724425"/>
              <a:ext cx="62100" cy="62800"/>
            </a:xfrm>
            <a:custGeom>
              <a:avLst/>
              <a:gdLst/>
              <a:ahLst/>
              <a:cxnLst/>
              <a:rect l="l" t="t" r="r" b="b"/>
              <a:pathLst>
                <a:path w="2484" h="2512" extrusionOk="0">
                  <a:moveTo>
                    <a:pt x="2121" y="1"/>
                  </a:moveTo>
                  <a:lnTo>
                    <a:pt x="1" y="280"/>
                  </a:lnTo>
                  <a:lnTo>
                    <a:pt x="2484" y="2512"/>
                  </a:lnTo>
                  <a:lnTo>
                    <a:pt x="21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5"/>
            <p:cNvSpPr/>
            <p:nvPr/>
          </p:nvSpPr>
          <p:spPr>
            <a:xfrm>
              <a:off x="2468050" y="1806050"/>
              <a:ext cx="62800" cy="62800"/>
            </a:xfrm>
            <a:custGeom>
              <a:avLst/>
              <a:gdLst/>
              <a:ahLst/>
              <a:cxnLst/>
              <a:rect l="l" t="t" r="r" b="b"/>
              <a:pathLst>
                <a:path w="2512" h="2512" extrusionOk="0">
                  <a:moveTo>
                    <a:pt x="0" y="0"/>
                  </a:moveTo>
                  <a:lnTo>
                    <a:pt x="363" y="2511"/>
                  </a:lnTo>
                  <a:lnTo>
                    <a:pt x="2511" y="2232"/>
                  </a:lnTo>
                  <a:lnTo>
                    <a:pt x="0" y="0"/>
                  </a:lnTo>
                  <a:close/>
                </a:path>
              </a:pathLst>
            </a:custGeom>
            <a:solidFill>
              <a:srgbClr val="4D4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5"/>
            <p:cNvSpPr/>
            <p:nvPr/>
          </p:nvSpPr>
          <p:spPr>
            <a:xfrm>
              <a:off x="2391325" y="1863925"/>
              <a:ext cx="101150" cy="101175"/>
            </a:xfrm>
            <a:custGeom>
              <a:avLst/>
              <a:gdLst/>
              <a:ahLst/>
              <a:cxnLst/>
              <a:rect l="l" t="t" r="r" b="b"/>
              <a:pathLst>
                <a:path w="4046" h="4047" extrusionOk="0">
                  <a:moveTo>
                    <a:pt x="2037" y="1"/>
                  </a:moveTo>
                  <a:cubicBezTo>
                    <a:pt x="893" y="1"/>
                    <a:pt x="0" y="921"/>
                    <a:pt x="0" y="2037"/>
                  </a:cubicBezTo>
                  <a:cubicBezTo>
                    <a:pt x="0" y="3153"/>
                    <a:pt x="893" y="4046"/>
                    <a:pt x="2037" y="4046"/>
                  </a:cubicBezTo>
                  <a:cubicBezTo>
                    <a:pt x="3153" y="4046"/>
                    <a:pt x="4046" y="3153"/>
                    <a:pt x="4046" y="2037"/>
                  </a:cubicBezTo>
                  <a:cubicBezTo>
                    <a:pt x="4046" y="921"/>
                    <a:pt x="3153" y="1"/>
                    <a:pt x="20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5"/>
            <p:cNvSpPr/>
            <p:nvPr/>
          </p:nvSpPr>
          <p:spPr>
            <a:xfrm>
              <a:off x="2442225" y="2055050"/>
              <a:ext cx="677275" cy="375950"/>
            </a:xfrm>
            <a:custGeom>
              <a:avLst/>
              <a:gdLst/>
              <a:ahLst/>
              <a:cxnLst/>
              <a:rect l="l" t="t" r="r" b="b"/>
              <a:pathLst>
                <a:path w="27091" h="15038" extrusionOk="0">
                  <a:moveTo>
                    <a:pt x="1" y="0"/>
                  </a:moveTo>
                  <a:lnTo>
                    <a:pt x="1" y="15038"/>
                  </a:lnTo>
                  <a:lnTo>
                    <a:pt x="27091" y="15038"/>
                  </a:lnTo>
                  <a:lnTo>
                    <a:pt x="270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5"/>
            <p:cNvSpPr/>
            <p:nvPr/>
          </p:nvSpPr>
          <p:spPr>
            <a:xfrm>
              <a:off x="2506400" y="2112925"/>
              <a:ext cx="532900" cy="260875"/>
            </a:xfrm>
            <a:custGeom>
              <a:avLst/>
              <a:gdLst/>
              <a:ahLst/>
              <a:cxnLst/>
              <a:rect l="l" t="t" r="r" b="b"/>
              <a:pathLst>
                <a:path w="21316" h="10435" extrusionOk="0">
                  <a:moveTo>
                    <a:pt x="6696" y="447"/>
                  </a:moveTo>
                  <a:lnTo>
                    <a:pt x="6696" y="3656"/>
                  </a:lnTo>
                  <a:lnTo>
                    <a:pt x="447" y="3656"/>
                  </a:lnTo>
                  <a:lnTo>
                    <a:pt x="447" y="447"/>
                  </a:lnTo>
                  <a:close/>
                  <a:moveTo>
                    <a:pt x="14173" y="447"/>
                  </a:moveTo>
                  <a:lnTo>
                    <a:pt x="14173" y="3656"/>
                  </a:lnTo>
                  <a:lnTo>
                    <a:pt x="7143" y="3656"/>
                  </a:lnTo>
                  <a:lnTo>
                    <a:pt x="7143" y="447"/>
                  </a:lnTo>
                  <a:close/>
                  <a:moveTo>
                    <a:pt x="20869" y="447"/>
                  </a:moveTo>
                  <a:lnTo>
                    <a:pt x="20869" y="3656"/>
                  </a:lnTo>
                  <a:lnTo>
                    <a:pt x="14620" y="3656"/>
                  </a:lnTo>
                  <a:lnTo>
                    <a:pt x="14620" y="447"/>
                  </a:lnTo>
                  <a:close/>
                  <a:moveTo>
                    <a:pt x="20869" y="4102"/>
                  </a:moveTo>
                  <a:lnTo>
                    <a:pt x="20869" y="6836"/>
                  </a:lnTo>
                  <a:lnTo>
                    <a:pt x="447" y="6836"/>
                  </a:lnTo>
                  <a:lnTo>
                    <a:pt x="447" y="4102"/>
                  </a:lnTo>
                  <a:close/>
                  <a:moveTo>
                    <a:pt x="20869" y="7282"/>
                  </a:moveTo>
                  <a:lnTo>
                    <a:pt x="20869" y="9961"/>
                  </a:lnTo>
                  <a:lnTo>
                    <a:pt x="447" y="9961"/>
                  </a:lnTo>
                  <a:lnTo>
                    <a:pt x="447" y="7282"/>
                  </a:lnTo>
                  <a:close/>
                  <a:moveTo>
                    <a:pt x="224" y="1"/>
                  </a:moveTo>
                  <a:cubicBezTo>
                    <a:pt x="56" y="1"/>
                    <a:pt x="1" y="84"/>
                    <a:pt x="1" y="224"/>
                  </a:cubicBezTo>
                  <a:lnTo>
                    <a:pt x="1" y="10212"/>
                  </a:lnTo>
                  <a:cubicBezTo>
                    <a:pt x="1" y="10351"/>
                    <a:pt x="112" y="10435"/>
                    <a:pt x="224" y="10435"/>
                  </a:cubicBezTo>
                  <a:lnTo>
                    <a:pt x="21064" y="10435"/>
                  </a:lnTo>
                  <a:cubicBezTo>
                    <a:pt x="21204" y="10435"/>
                    <a:pt x="21260" y="10351"/>
                    <a:pt x="21260" y="10212"/>
                  </a:cubicBezTo>
                  <a:lnTo>
                    <a:pt x="21260" y="224"/>
                  </a:lnTo>
                  <a:cubicBezTo>
                    <a:pt x="21316" y="84"/>
                    <a:pt x="21204" y="1"/>
                    <a:pt x="21092"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5"/>
            <p:cNvSpPr/>
            <p:nvPr/>
          </p:nvSpPr>
          <p:spPr>
            <a:xfrm>
              <a:off x="2471525" y="2080150"/>
              <a:ext cx="174400" cy="324350"/>
            </a:xfrm>
            <a:custGeom>
              <a:avLst/>
              <a:gdLst/>
              <a:ahLst/>
              <a:cxnLst/>
              <a:rect l="l" t="t" r="r" b="b"/>
              <a:pathLst>
                <a:path w="6976" h="12974" extrusionOk="0">
                  <a:moveTo>
                    <a:pt x="4325" y="12974"/>
                  </a:moveTo>
                  <a:lnTo>
                    <a:pt x="1" y="12974"/>
                  </a:lnTo>
                  <a:lnTo>
                    <a:pt x="1" y="0"/>
                  </a:lnTo>
                  <a:lnTo>
                    <a:pt x="6975" y="0"/>
                  </a:lnTo>
                  <a:close/>
                </a:path>
              </a:pathLst>
            </a:custGeom>
            <a:solidFill>
              <a:srgbClr val="FFFFFF">
                <a:alpha val="14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5"/>
            <p:cNvSpPr/>
            <p:nvPr/>
          </p:nvSpPr>
          <p:spPr>
            <a:xfrm>
              <a:off x="2153475" y="2308925"/>
              <a:ext cx="105350" cy="192525"/>
            </a:xfrm>
            <a:custGeom>
              <a:avLst/>
              <a:gdLst/>
              <a:ahLst/>
              <a:cxnLst/>
              <a:rect l="l" t="t" r="r" b="b"/>
              <a:pathLst>
                <a:path w="4214" h="7701" extrusionOk="0">
                  <a:moveTo>
                    <a:pt x="1" y="0"/>
                  </a:moveTo>
                  <a:lnTo>
                    <a:pt x="1" y="7701"/>
                  </a:lnTo>
                  <a:lnTo>
                    <a:pt x="4213" y="7701"/>
                  </a:lnTo>
                  <a:lnTo>
                    <a:pt x="42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5"/>
            <p:cNvSpPr/>
            <p:nvPr/>
          </p:nvSpPr>
          <p:spPr>
            <a:xfrm>
              <a:off x="1833350" y="2292175"/>
              <a:ext cx="379450" cy="226025"/>
            </a:xfrm>
            <a:custGeom>
              <a:avLst/>
              <a:gdLst/>
              <a:ahLst/>
              <a:cxnLst/>
              <a:rect l="l" t="t" r="r" b="b"/>
              <a:pathLst>
                <a:path w="15178" h="9041" extrusionOk="0">
                  <a:moveTo>
                    <a:pt x="0" y="1"/>
                  </a:moveTo>
                  <a:lnTo>
                    <a:pt x="0" y="9040"/>
                  </a:lnTo>
                  <a:lnTo>
                    <a:pt x="15177" y="9040"/>
                  </a:lnTo>
                  <a:lnTo>
                    <a:pt x="151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5"/>
            <p:cNvSpPr/>
            <p:nvPr/>
          </p:nvSpPr>
          <p:spPr>
            <a:xfrm>
              <a:off x="2259500" y="2319375"/>
              <a:ext cx="592175" cy="206475"/>
            </a:xfrm>
            <a:custGeom>
              <a:avLst/>
              <a:gdLst/>
              <a:ahLst/>
              <a:cxnLst/>
              <a:rect l="l" t="t" r="r" b="b"/>
              <a:pathLst>
                <a:path w="23687" h="8259" extrusionOk="0">
                  <a:moveTo>
                    <a:pt x="23659" y="5078"/>
                  </a:moveTo>
                  <a:cubicBezTo>
                    <a:pt x="22292" y="5748"/>
                    <a:pt x="21483" y="5971"/>
                    <a:pt x="20227" y="6390"/>
                  </a:cubicBezTo>
                  <a:cubicBezTo>
                    <a:pt x="19223" y="6725"/>
                    <a:pt x="18107" y="6864"/>
                    <a:pt x="17130" y="7255"/>
                  </a:cubicBezTo>
                  <a:cubicBezTo>
                    <a:pt x="16042" y="7729"/>
                    <a:pt x="15540" y="7785"/>
                    <a:pt x="14424" y="8008"/>
                  </a:cubicBezTo>
                  <a:cubicBezTo>
                    <a:pt x="13364" y="8231"/>
                    <a:pt x="12136" y="8259"/>
                    <a:pt x="10741" y="8147"/>
                  </a:cubicBezTo>
                  <a:cubicBezTo>
                    <a:pt x="9709" y="8036"/>
                    <a:pt x="7756" y="8092"/>
                    <a:pt x="6668" y="8008"/>
                  </a:cubicBezTo>
                  <a:cubicBezTo>
                    <a:pt x="5636" y="7952"/>
                    <a:pt x="5162" y="7841"/>
                    <a:pt x="4185" y="7422"/>
                  </a:cubicBezTo>
                  <a:cubicBezTo>
                    <a:pt x="3041" y="6892"/>
                    <a:pt x="1953" y="6390"/>
                    <a:pt x="698" y="6390"/>
                  </a:cubicBezTo>
                  <a:lnTo>
                    <a:pt x="0" y="6390"/>
                  </a:lnTo>
                  <a:lnTo>
                    <a:pt x="0" y="587"/>
                  </a:lnTo>
                  <a:cubicBezTo>
                    <a:pt x="670" y="419"/>
                    <a:pt x="1479" y="419"/>
                    <a:pt x="2009" y="280"/>
                  </a:cubicBezTo>
                  <a:cubicBezTo>
                    <a:pt x="2790" y="29"/>
                    <a:pt x="3683" y="1"/>
                    <a:pt x="4520" y="1"/>
                  </a:cubicBezTo>
                  <a:cubicBezTo>
                    <a:pt x="6333" y="1"/>
                    <a:pt x="8035" y="336"/>
                    <a:pt x="9849" y="280"/>
                  </a:cubicBezTo>
                  <a:cubicBezTo>
                    <a:pt x="10518" y="252"/>
                    <a:pt x="11299" y="112"/>
                    <a:pt x="11997" y="252"/>
                  </a:cubicBezTo>
                  <a:cubicBezTo>
                    <a:pt x="12750" y="2065"/>
                    <a:pt x="10686" y="2902"/>
                    <a:pt x="9458" y="2902"/>
                  </a:cubicBezTo>
                  <a:lnTo>
                    <a:pt x="8454" y="2902"/>
                  </a:lnTo>
                  <a:cubicBezTo>
                    <a:pt x="8928" y="3349"/>
                    <a:pt x="9430" y="3795"/>
                    <a:pt x="10100" y="4018"/>
                  </a:cubicBezTo>
                  <a:cubicBezTo>
                    <a:pt x="11076" y="4353"/>
                    <a:pt x="11076" y="4493"/>
                    <a:pt x="13029" y="4521"/>
                  </a:cubicBezTo>
                  <a:cubicBezTo>
                    <a:pt x="15568" y="4604"/>
                    <a:pt x="15456" y="4744"/>
                    <a:pt x="17354" y="4493"/>
                  </a:cubicBezTo>
                  <a:cubicBezTo>
                    <a:pt x="18637" y="4353"/>
                    <a:pt x="19167" y="4186"/>
                    <a:pt x="20506" y="3907"/>
                  </a:cubicBezTo>
                  <a:lnTo>
                    <a:pt x="20506" y="3907"/>
                  </a:lnTo>
                  <a:cubicBezTo>
                    <a:pt x="22264" y="3405"/>
                    <a:pt x="23212" y="3907"/>
                    <a:pt x="23631" y="4660"/>
                  </a:cubicBezTo>
                  <a:cubicBezTo>
                    <a:pt x="23631" y="4744"/>
                    <a:pt x="23687" y="4911"/>
                    <a:pt x="23659" y="5078"/>
                  </a:cubicBezTo>
                  <a:close/>
                </a:path>
              </a:pathLst>
            </a:custGeom>
            <a:solidFill>
              <a:srgbClr val="F7B2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5"/>
            <p:cNvSpPr/>
            <p:nvPr/>
          </p:nvSpPr>
          <p:spPr>
            <a:xfrm>
              <a:off x="2391325" y="2389825"/>
              <a:ext cx="117900" cy="28850"/>
            </a:xfrm>
            <a:custGeom>
              <a:avLst/>
              <a:gdLst/>
              <a:ahLst/>
              <a:cxnLst/>
              <a:rect l="l" t="t" r="r" b="b"/>
              <a:pathLst>
                <a:path w="4716" h="1154" extrusionOk="0">
                  <a:moveTo>
                    <a:pt x="3153" y="1"/>
                  </a:moveTo>
                  <a:cubicBezTo>
                    <a:pt x="2093" y="280"/>
                    <a:pt x="1060" y="252"/>
                    <a:pt x="0" y="308"/>
                  </a:cubicBezTo>
                  <a:cubicBezTo>
                    <a:pt x="391" y="419"/>
                    <a:pt x="726" y="587"/>
                    <a:pt x="1088" y="670"/>
                  </a:cubicBezTo>
                  <a:cubicBezTo>
                    <a:pt x="2115" y="921"/>
                    <a:pt x="3049" y="1154"/>
                    <a:pt x="4041" y="1154"/>
                  </a:cubicBezTo>
                  <a:cubicBezTo>
                    <a:pt x="4262" y="1154"/>
                    <a:pt x="4487" y="1142"/>
                    <a:pt x="4715" y="1117"/>
                  </a:cubicBezTo>
                  <a:cubicBezTo>
                    <a:pt x="4074" y="921"/>
                    <a:pt x="3627" y="447"/>
                    <a:pt x="3153" y="1"/>
                  </a:cubicBezTo>
                  <a:close/>
                </a:path>
              </a:pathLst>
            </a:custGeom>
            <a:solidFill>
              <a:srgbClr val="000D20">
                <a:alpha val="11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5"/>
            <p:cNvSpPr/>
            <p:nvPr/>
          </p:nvSpPr>
          <p:spPr>
            <a:xfrm>
              <a:off x="2196725" y="1688875"/>
              <a:ext cx="106050" cy="192525"/>
            </a:xfrm>
            <a:custGeom>
              <a:avLst/>
              <a:gdLst/>
              <a:ahLst/>
              <a:cxnLst/>
              <a:rect l="l" t="t" r="r" b="b"/>
              <a:pathLst>
                <a:path w="4242" h="7701" extrusionOk="0">
                  <a:moveTo>
                    <a:pt x="0" y="0"/>
                  </a:moveTo>
                  <a:lnTo>
                    <a:pt x="0" y="7700"/>
                  </a:lnTo>
                  <a:lnTo>
                    <a:pt x="4241" y="7700"/>
                  </a:lnTo>
                  <a:lnTo>
                    <a:pt x="42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5"/>
            <p:cNvSpPr/>
            <p:nvPr/>
          </p:nvSpPr>
          <p:spPr>
            <a:xfrm>
              <a:off x="1833350" y="1672125"/>
              <a:ext cx="425475" cy="226000"/>
            </a:xfrm>
            <a:custGeom>
              <a:avLst/>
              <a:gdLst/>
              <a:ahLst/>
              <a:cxnLst/>
              <a:rect l="l" t="t" r="r" b="b"/>
              <a:pathLst>
                <a:path w="17019" h="9040" extrusionOk="0">
                  <a:moveTo>
                    <a:pt x="0" y="1"/>
                  </a:moveTo>
                  <a:lnTo>
                    <a:pt x="0" y="9040"/>
                  </a:lnTo>
                  <a:lnTo>
                    <a:pt x="17018" y="9040"/>
                  </a:lnTo>
                  <a:lnTo>
                    <a:pt x="170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5"/>
            <p:cNvSpPr/>
            <p:nvPr/>
          </p:nvSpPr>
          <p:spPr>
            <a:xfrm>
              <a:off x="2302750" y="1615625"/>
              <a:ext cx="492425" cy="248325"/>
            </a:xfrm>
            <a:custGeom>
              <a:avLst/>
              <a:gdLst/>
              <a:ahLst/>
              <a:cxnLst/>
              <a:rect l="l" t="t" r="r" b="b"/>
              <a:pathLst>
                <a:path w="19697" h="9933" extrusionOk="0">
                  <a:moveTo>
                    <a:pt x="0" y="3516"/>
                  </a:moveTo>
                  <a:lnTo>
                    <a:pt x="0" y="9933"/>
                  </a:lnTo>
                  <a:lnTo>
                    <a:pt x="7393" y="9347"/>
                  </a:lnTo>
                  <a:lnTo>
                    <a:pt x="8844" y="9235"/>
                  </a:lnTo>
                  <a:lnTo>
                    <a:pt x="9681" y="9179"/>
                  </a:lnTo>
                  <a:lnTo>
                    <a:pt x="9960" y="9152"/>
                  </a:lnTo>
                  <a:lnTo>
                    <a:pt x="9960" y="9152"/>
                  </a:lnTo>
                  <a:lnTo>
                    <a:pt x="10211" y="9152"/>
                  </a:lnTo>
                  <a:lnTo>
                    <a:pt x="11299" y="9068"/>
                  </a:lnTo>
                  <a:lnTo>
                    <a:pt x="13866" y="8928"/>
                  </a:lnTo>
                  <a:lnTo>
                    <a:pt x="15651" y="8817"/>
                  </a:lnTo>
                  <a:cubicBezTo>
                    <a:pt x="16265" y="8789"/>
                    <a:pt x="16098" y="8789"/>
                    <a:pt x="16740" y="8789"/>
                  </a:cubicBezTo>
                  <a:cubicBezTo>
                    <a:pt x="17521" y="8789"/>
                    <a:pt x="18609" y="8677"/>
                    <a:pt x="19167" y="8036"/>
                  </a:cubicBezTo>
                  <a:cubicBezTo>
                    <a:pt x="19697" y="7478"/>
                    <a:pt x="19613" y="6696"/>
                    <a:pt x="18971" y="6166"/>
                  </a:cubicBezTo>
                  <a:lnTo>
                    <a:pt x="18916" y="6138"/>
                  </a:lnTo>
                  <a:cubicBezTo>
                    <a:pt x="18553" y="5859"/>
                    <a:pt x="17604" y="5832"/>
                    <a:pt x="16795" y="5832"/>
                  </a:cubicBezTo>
                  <a:cubicBezTo>
                    <a:pt x="16461" y="5832"/>
                    <a:pt x="16209" y="5832"/>
                    <a:pt x="15903" y="5859"/>
                  </a:cubicBezTo>
                  <a:lnTo>
                    <a:pt x="15512" y="5859"/>
                  </a:lnTo>
                  <a:lnTo>
                    <a:pt x="11048" y="5748"/>
                  </a:lnTo>
                  <a:lnTo>
                    <a:pt x="10602" y="5748"/>
                  </a:lnTo>
                  <a:lnTo>
                    <a:pt x="10909" y="5469"/>
                  </a:lnTo>
                  <a:lnTo>
                    <a:pt x="11522" y="4604"/>
                  </a:lnTo>
                  <a:lnTo>
                    <a:pt x="11522" y="4604"/>
                  </a:lnTo>
                  <a:lnTo>
                    <a:pt x="12555" y="5357"/>
                  </a:lnTo>
                  <a:lnTo>
                    <a:pt x="18609" y="4520"/>
                  </a:lnTo>
                  <a:lnTo>
                    <a:pt x="15233" y="559"/>
                  </a:lnTo>
                  <a:lnTo>
                    <a:pt x="14954" y="280"/>
                  </a:lnTo>
                  <a:cubicBezTo>
                    <a:pt x="14870" y="196"/>
                    <a:pt x="14814" y="168"/>
                    <a:pt x="14731" y="140"/>
                  </a:cubicBezTo>
                  <a:cubicBezTo>
                    <a:pt x="14731" y="140"/>
                    <a:pt x="14703" y="140"/>
                    <a:pt x="14703" y="112"/>
                  </a:cubicBezTo>
                  <a:cubicBezTo>
                    <a:pt x="14675" y="112"/>
                    <a:pt x="14675" y="112"/>
                    <a:pt x="14647" y="56"/>
                  </a:cubicBezTo>
                  <a:lnTo>
                    <a:pt x="14647" y="56"/>
                  </a:lnTo>
                  <a:cubicBezTo>
                    <a:pt x="14591" y="56"/>
                    <a:pt x="14563" y="29"/>
                    <a:pt x="14536" y="29"/>
                  </a:cubicBezTo>
                  <a:cubicBezTo>
                    <a:pt x="14508" y="29"/>
                    <a:pt x="14452" y="1"/>
                    <a:pt x="14396" y="1"/>
                  </a:cubicBezTo>
                  <a:lnTo>
                    <a:pt x="14284" y="1"/>
                  </a:lnTo>
                  <a:lnTo>
                    <a:pt x="14173" y="1"/>
                  </a:lnTo>
                  <a:lnTo>
                    <a:pt x="13950" y="1"/>
                  </a:lnTo>
                  <a:lnTo>
                    <a:pt x="9235" y="112"/>
                  </a:lnTo>
                  <a:cubicBezTo>
                    <a:pt x="8872" y="112"/>
                    <a:pt x="6835" y="670"/>
                    <a:pt x="6277" y="977"/>
                  </a:cubicBezTo>
                  <a:close/>
                </a:path>
              </a:pathLst>
            </a:custGeom>
            <a:solidFill>
              <a:srgbClr val="F7B2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5"/>
            <p:cNvSpPr/>
            <p:nvPr/>
          </p:nvSpPr>
          <p:spPr>
            <a:xfrm>
              <a:off x="2590100" y="1695150"/>
              <a:ext cx="94875" cy="53025"/>
            </a:xfrm>
            <a:custGeom>
              <a:avLst/>
              <a:gdLst/>
              <a:ahLst/>
              <a:cxnLst/>
              <a:rect l="l" t="t" r="r" b="b"/>
              <a:pathLst>
                <a:path w="3795" h="2121" extrusionOk="0">
                  <a:moveTo>
                    <a:pt x="977" y="0"/>
                  </a:moveTo>
                  <a:lnTo>
                    <a:pt x="1" y="1367"/>
                  </a:lnTo>
                  <a:lnTo>
                    <a:pt x="1005" y="2121"/>
                  </a:lnTo>
                  <a:lnTo>
                    <a:pt x="3795" y="1730"/>
                  </a:lnTo>
                  <a:lnTo>
                    <a:pt x="2121" y="0"/>
                  </a:lnTo>
                  <a:close/>
                </a:path>
              </a:pathLst>
            </a:custGeom>
            <a:solidFill>
              <a:srgbClr val="838F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5"/>
            <p:cNvSpPr/>
            <p:nvPr/>
          </p:nvSpPr>
          <p:spPr>
            <a:xfrm>
              <a:off x="2471525" y="2341700"/>
              <a:ext cx="148600" cy="83725"/>
            </a:xfrm>
            <a:custGeom>
              <a:avLst/>
              <a:gdLst/>
              <a:ahLst/>
              <a:cxnLst/>
              <a:rect l="l" t="t" r="r" b="b"/>
              <a:pathLst>
                <a:path w="5944" h="3349" extrusionOk="0">
                  <a:moveTo>
                    <a:pt x="2651" y="2763"/>
                  </a:moveTo>
                  <a:lnTo>
                    <a:pt x="1647" y="2763"/>
                  </a:lnTo>
                  <a:cubicBezTo>
                    <a:pt x="1870" y="2986"/>
                    <a:pt x="2093" y="3181"/>
                    <a:pt x="2344" y="3349"/>
                  </a:cubicBezTo>
                  <a:cubicBezTo>
                    <a:pt x="2121" y="3293"/>
                    <a:pt x="1926" y="3181"/>
                    <a:pt x="1619" y="3070"/>
                  </a:cubicBezTo>
                  <a:cubicBezTo>
                    <a:pt x="1563" y="3070"/>
                    <a:pt x="1563" y="3070"/>
                    <a:pt x="1535" y="3042"/>
                  </a:cubicBezTo>
                  <a:lnTo>
                    <a:pt x="1535" y="3042"/>
                  </a:lnTo>
                  <a:lnTo>
                    <a:pt x="1340" y="2930"/>
                  </a:lnTo>
                  <a:cubicBezTo>
                    <a:pt x="838" y="2679"/>
                    <a:pt x="419" y="2316"/>
                    <a:pt x="1" y="1926"/>
                  </a:cubicBezTo>
                  <a:lnTo>
                    <a:pt x="1005" y="1926"/>
                  </a:lnTo>
                  <a:cubicBezTo>
                    <a:pt x="2037" y="1926"/>
                    <a:pt x="3628" y="1340"/>
                    <a:pt x="3711" y="84"/>
                  </a:cubicBezTo>
                  <a:cubicBezTo>
                    <a:pt x="4186" y="29"/>
                    <a:pt x="4744" y="1"/>
                    <a:pt x="5246" y="84"/>
                  </a:cubicBezTo>
                  <a:cubicBezTo>
                    <a:pt x="5943" y="1926"/>
                    <a:pt x="3879" y="2763"/>
                    <a:pt x="2651" y="2763"/>
                  </a:cubicBezTo>
                  <a:close/>
                </a:path>
              </a:pathLst>
            </a:custGeom>
            <a:solidFill>
              <a:srgbClr val="000D20">
                <a:alpha val="11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5"/>
            <p:cNvSpPr/>
            <p:nvPr/>
          </p:nvSpPr>
          <p:spPr>
            <a:xfrm>
              <a:off x="2400375" y="1793475"/>
              <a:ext cx="418525" cy="93500"/>
            </a:xfrm>
            <a:custGeom>
              <a:avLst/>
              <a:gdLst/>
              <a:ahLst/>
              <a:cxnLst/>
              <a:rect l="l" t="t" r="r" b="b"/>
              <a:pathLst>
                <a:path w="16741" h="3740" extrusionOk="0">
                  <a:moveTo>
                    <a:pt x="16210" y="2065"/>
                  </a:moveTo>
                  <a:cubicBezTo>
                    <a:pt x="15624" y="2735"/>
                    <a:pt x="14536" y="2819"/>
                    <a:pt x="13755" y="2819"/>
                  </a:cubicBezTo>
                  <a:cubicBezTo>
                    <a:pt x="13141" y="2819"/>
                    <a:pt x="13309" y="2819"/>
                    <a:pt x="12695" y="2875"/>
                  </a:cubicBezTo>
                  <a:lnTo>
                    <a:pt x="10909" y="2958"/>
                  </a:lnTo>
                  <a:lnTo>
                    <a:pt x="8315" y="3098"/>
                  </a:lnTo>
                  <a:lnTo>
                    <a:pt x="7255" y="3181"/>
                  </a:lnTo>
                  <a:lnTo>
                    <a:pt x="7004" y="3181"/>
                  </a:lnTo>
                  <a:lnTo>
                    <a:pt x="7004" y="3181"/>
                  </a:lnTo>
                  <a:lnTo>
                    <a:pt x="6725" y="3209"/>
                  </a:lnTo>
                  <a:lnTo>
                    <a:pt x="5888" y="3293"/>
                  </a:lnTo>
                  <a:lnTo>
                    <a:pt x="4409" y="3377"/>
                  </a:lnTo>
                  <a:lnTo>
                    <a:pt x="1" y="3739"/>
                  </a:lnTo>
                  <a:cubicBezTo>
                    <a:pt x="308" y="3237"/>
                    <a:pt x="838" y="2902"/>
                    <a:pt x="1424" y="2819"/>
                  </a:cubicBezTo>
                  <a:lnTo>
                    <a:pt x="1340" y="2372"/>
                  </a:lnTo>
                  <a:lnTo>
                    <a:pt x="3516" y="2205"/>
                  </a:lnTo>
                  <a:lnTo>
                    <a:pt x="4967" y="2093"/>
                  </a:lnTo>
                  <a:lnTo>
                    <a:pt x="5804" y="2038"/>
                  </a:lnTo>
                  <a:lnTo>
                    <a:pt x="6083" y="1982"/>
                  </a:lnTo>
                  <a:lnTo>
                    <a:pt x="6083" y="1982"/>
                  </a:lnTo>
                  <a:lnTo>
                    <a:pt x="6334" y="1982"/>
                  </a:lnTo>
                  <a:lnTo>
                    <a:pt x="7422" y="1926"/>
                  </a:lnTo>
                  <a:lnTo>
                    <a:pt x="9989" y="1786"/>
                  </a:lnTo>
                  <a:lnTo>
                    <a:pt x="11774" y="1675"/>
                  </a:lnTo>
                  <a:cubicBezTo>
                    <a:pt x="12416" y="1647"/>
                    <a:pt x="12221" y="1647"/>
                    <a:pt x="12862" y="1647"/>
                  </a:cubicBezTo>
                  <a:cubicBezTo>
                    <a:pt x="13644" y="1647"/>
                    <a:pt x="14732" y="1535"/>
                    <a:pt x="15318" y="866"/>
                  </a:cubicBezTo>
                  <a:cubicBezTo>
                    <a:pt x="15569" y="643"/>
                    <a:pt x="15680" y="308"/>
                    <a:pt x="15680" y="1"/>
                  </a:cubicBezTo>
                  <a:cubicBezTo>
                    <a:pt x="15820" y="29"/>
                    <a:pt x="15931" y="85"/>
                    <a:pt x="15987" y="140"/>
                  </a:cubicBezTo>
                  <a:lnTo>
                    <a:pt x="16015" y="168"/>
                  </a:lnTo>
                  <a:cubicBezTo>
                    <a:pt x="16657" y="698"/>
                    <a:pt x="16740" y="1508"/>
                    <a:pt x="16210" y="2065"/>
                  </a:cubicBezTo>
                  <a:close/>
                </a:path>
              </a:pathLst>
            </a:custGeom>
            <a:solidFill>
              <a:srgbClr val="000D20">
                <a:alpha val="11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6BE2FDE2-7E00-54E2-0B20-DAD96BD18A1B}"/>
              </a:ext>
            </a:extLst>
          </p:cNvPr>
          <p:cNvSpPr txBox="1"/>
          <p:nvPr/>
        </p:nvSpPr>
        <p:spPr>
          <a:xfrm>
            <a:off x="2725752" y="2026297"/>
            <a:ext cx="3797554" cy="1600438"/>
          </a:xfrm>
          <a:prstGeom prst="rect">
            <a:avLst/>
          </a:prstGeom>
          <a:noFill/>
        </p:spPr>
        <p:txBody>
          <a:bodyPr wrap="square" rtlCol="0">
            <a:spAutoFit/>
          </a:bodyPr>
          <a:lstStyle/>
          <a:p>
            <a:pPr algn="ctr"/>
            <a:r>
              <a:rPr lang="vi-VN" dirty="0">
                <a:solidFill>
                  <a:schemeClr val="bg1"/>
                </a:solidFill>
                <a:latin typeface="Tahoma" panose="020B0604030504040204" pitchFamily="34" charset="0"/>
                <a:ea typeface="Tahoma" panose="020B0604030504040204" pitchFamily="34" charset="0"/>
                <a:cs typeface="Tahoma" panose="020B0604030504040204" pitchFamily="34" charset="0"/>
              </a:rPr>
              <a:t>Lớp: NT106.N21.MMCL – Nhóm 7</a:t>
            </a:r>
          </a:p>
          <a:p>
            <a:pPr algn="ctr"/>
            <a:r>
              <a:rPr lang="vi-VN" dirty="0">
                <a:solidFill>
                  <a:schemeClr val="bg1"/>
                </a:solidFill>
                <a:latin typeface="Tahoma" panose="020B0604030504040204" pitchFamily="34" charset="0"/>
                <a:ea typeface="Tahoma" panose="020B0604030504040204" pitchFamily="34" charset="0"/>
                <a:cs typeface="Tahoma" panose="020B0604030504040204" pitchFamily="34" charset="0"/>
              </a:rPr>
              <a:t>Giảng Viên Hướng Dẫn: Lê Minh Khánh Hội</a:t>
            </a:r>
          </a:p>
          <a:p>
            <a:pPr algn="ctr"/>
            <a:r>
              <a:rPr lang="vi-VN" dirty="0">
                <a:solidFill>
                  <a:schemeClr val="bg1"/>
                </a:solidFill>
                <a:latin typeface="Tahoma" panose="020B0604030504040204" pitchFamily="34" charset="0"/>
                <a:ea typeface="Tahoma" panose="020B0604030504040204" pitchFamily="34" charset="0"/>
                <a:cs typeface="Tahoma" panose="020B0604030504040204" pitchFamily="34" charset="0"/>
              </a:rPr>
              <a:t>Nhóm Sinh Viên Thực Hiện:</a:t>
            </a:r>
          </a:p>
          <a:p>
            <a:pPr algn="ctr"/>
            <a:r>
              <a:rPr lang="vi-VN" dirty="0">
                <a:solidFill>
                  <a:schemeClr val="bg1"/>
                </a:solidFill>
                <a:latin typeface="Tahoma" panose="020B0604030504040204" pitchFamily="34" charset="0"/>
                <a:ea typeface="Tahoma" panose="020B0604030504040204" pitchFamily="34" charset="0"/>
                <a:cs typeface="Tahoma" panose="020B0604030504040204" pitchFamily="34" charset="0"/>
              </a:rPr>
              <a:t>Hoàng Trí Tường – 21521654 </a:t>
            </a:r>
          </a:p>
          <a:p>
            <a:pPr algn="ctr"/>
            <a:r>
              <a:rPr lang="vi-VN" dirty="0">
                <a:solidFill>
                  <a:schemeClr val="bg1"/>
                </a:solidFill>
                <a:latin typeface="Tahoma" panose="020B0604030504040204" pitchFamily="34" charset="0"/>
                <a:ea typeface="Tahoma" panose="020B0604030504040204" pitchFamily="34" charset="0"/>
                <a:cs typeface="Tahoma" panose="020B0604030504040204" pitchFamily="34" charset="0"/>
              </a:rPr>
              <a:t>Nguyễn Quốc An – 21521809</a:t>
            </a:r>
          </a:p>
          <a:p>
            <a:pPr algn="ctr"/>
            <a:r>
              <a:rPr lang="vi-VN" dirty="0">
                <a:solidFill>
                  <a:schemeClr val="bg1"/>
                </a:solidFill>
                <a:latin typeface="Tahoma" panose="020B0604030504040204" pitchFamily="34" charset="0"/>
                <a:ea typeface="Tahoma" panose="020B0604030504040204" pitchFamily="34" charset="0"/>
                <a:cs typeface="Tahoma" panose="020B0604030504040204" pitchFamily="34" charset="0"/>
              </a:rPr>
              <a:t>Trần Nhựt Linh – 21521081 </a:t>
            </a:r>
          </a:p>
          <a:p>
            <a:pPr algn="ctr"/>
            <a:r>
              <a:rPr lang="vi-VN" dirty="0">
                <a:solidFill>
                  <a:schemeClr val="bg1"/>
                </a:solidFill>
                <a:latin typeface="Tahoma" panose="020B0604030504040204" pitchFamily="34" charset="0"/>
                <a:ea typeface="Tahoma" panose="020B0604030504040204" pitchFamily="34" charset="0"/>
                <a:cs typeface="Tahoma" panose="020B0604030504040204" pitchFamily="34" charset="0"/>
              </a:rPr>
              <a:t>Võ Tín Thiện – 21521467 </a:t>
            </a:r>
          </a:p>
        </p:txBody>
      </p:sp>
    </p:spTree>
    <p:extLst>
      <p:ext uri="{BB962C8B-B14F-4D97-AF65-F5344CB8AC3E}">
        <p14:creationId xmlns:p14="http://schemas.microsoft.com/office/powerpoint/2010/main" val="502660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Google Shape;1645;p16"/>
          <p:cNvSpPr txBox="1">
            <a:spLocks noGrp="1"/>
          </p:cNvSpPr>
          <p:nvPr>
            <p:ph type="title"/>
          </p:nvPr>
        </p:nvSpPr>
        <p:spPr>
          <a:xfrm>
            <a:off x="720000" y="60487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accent2"/>
                </a:solidFill>
                <a:latin typeface="Tahoma" panose="020B0604030504040204" pitchFamily="34" charset="0"/>
                <a:ea typeface="Tahoma" panose="020B0604030504040204" pitchFamily="34" charset="0"/>
                <a:cs typeface="Tahoma" panose="020B0604030504040204" pitchFamily="34" charset="0"/>
              </a:rPr>
              <a:t>Tổng quan: </a:t>
            </a:r>
            <a:r>
              <a:rPr lang="en" b="1" dirty="0">
                <a:solidFill>
                  <a:schemeClr val="tx1"/>
                </a:solidFill>
                <a:latin typeface="Tahoma" panose="020B0604030504040204" pitchFamily="34" charset="0"/>
                <a:ea typeface="Tahoma" panose="020B0604030504040204" pitchFamily="34" charset="0"/>
                <a:cs typeface="Tahoma" panose="020B0604030504040204" pitchFamily="34" charset="0"/>
              </a:rPr>
              <a:t>Giới thiệu đề tài</a:t>
            </a:r>
            <a:endParaRPr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1646" name="Google Shape;1646;p16"/>
          <p:cNvSpPr txBox="1">
            <a:spLocks noGrp="1"/>
          </p:cNvSpPr>
          <p:nvPr>
            <p:ph type="body" idx="1"/>
          </p:nvPr>
        </p:nvSpPr>
        <p:spPr>
          <a:xfrm>
            <a:off x="720000" y="1706125"/>
            <a:ext cx="7387800" cy="2257800"/>
          </a:xfrm>
          <a:prstGeom prst="rect">
            <a:avLst/>
          </a:prstGeom>
        </p:spPr>
        <p:txBody>
          <a:bodyPr spcFirstLastPara="1" wrap="square" lIns="91425" tIns="91425" rIns="91425" bIns="91425" anchor="t" anchorCtr="0">
            <a:noAutofit/>
          </a:bodyPr>
          <a:lstStyle/>
          <a:p>
            <a:pPr lvl="0"/>
            <a:r>
              <a:rPr lang="vi-VN" sz="1300" dirty="0">
                <a:latin typeface="+mn-lt"/>
              </a:rPr>
              <a:t>Nắm bắt được nhu cầu của người dùng và đảm nhiệm sứ mệnh nâng cao trải nghiệm xem phim của họ, từ đó Flicker Palace được ra đời. Flicker Palace là một ứng dụng cho phép khách hàng được xem trước các phim đang chiếu và sắp chiếu, có thể cung cấp thông tin về bộ phim và lịch chiếu. Không những thế, ứng dụng còn có thể giúp người dùng đặt vé xem phim, chọn ghế ngồi, sử dụng các ưu đãi và thanh toán ngay tại nhà. Flicker Palace có một giao diện vô cùng dễ nhìn và dễ sử dụng, dù người lớn hay trẻ em đều có thể dễ dàng thao tác.</a:t>
            </a:r>
            <a:endParaRPr lang="en-GB" sz="1300" dirty="0">
              <a:latin typeface="+mn-lt"/>
            </a:endParaRPr>
          </a:p>
          <a:p>
            <a:pPr lvl="0" indent="-304800">
              <a:spcBef>
                <a:spcPts val="1000"/>
              </a:spcBef>
              <a:buSzPts val="1200"/>
              <a:buFont typeface="Actor"/>
              <a:buChar char="★"/>
            </a:pPr>
            <a:r>
              <a:rPr lang="vi-VN" sz="1300" dirty="0">
                <a:latin typeface="+mn-lt"/>
              </a:rPr>
              <a:t>Không chỉ là ứng dụng dành cho khách hàng, Flicker Palace còn là ứng dụng giúp nhân viên có thể quản lí được rạp phim</a:t>
            </a:r>
            <a:r>
              <a:rPr lang="en-US" sz="1300" dirty="0">
                <a:latin typeface="+mn-lt"/>
              </a:rPr>
              <a:t>.</a:t>
            </a:r>
            <a:r>
              <a:rPr lang="vi-VN" sz="1300" dirty="0">
                <a:latin typeface="+mn-lt"/>
              </a:rPr>
              <a:t> </a:t>
            </a:r>
            <a:endParaRPr sz="1300" dirty="0">
              <a:latin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Google Shape;1645;p16"/>
          <p:cNvSpPr txBox="1">
            <a:spLocks noGrp="1"/>
          </p:cNvSpPr>
          <p:nvPr>
            <p:ph type="title"/>
          </p:nvPr>
        </p:nvSpPr>
        <p:spPr>
          <a:xfrm>
            <a:off x="720000" y="604879"/>
            <a:ext cx="7704000" cy="572700"/>
          </a:xfrm>
          <a:prstGeom prst="rect">
            <a:avLst/>
          </a:prstGeom>
        </p:spPr>
        <p:txBody>
          <a:bodyPr spcFirstLastPara="1" wrap="square" lIns="91425" tIns="91425" rIns="91425" bIns="91425" anchor="t" anchorCtr="0">
            <a:noAutofit/>
          </a:bodyPr>
          <a:lstStyle/>
          <a:p>
            <a:pPr lvl="0"/>
            <a:r>
              <a:rPr lang="en" b="1" dirty="0">
                <a:solidFill>
                  <a:schemeClr val="accent2"/>
                </a:solidFill>
                <a:latin typeface="Tahoma" panose="020B0604030504040204" pitchFamily="34" charset="0"/>
                <a:ea typeface="Tahoma" panose="020B0604030504040204" pitchFamily="34" charset="0"/>
                <a:cs typeface="Tahoma" panose="020B0604030504040204" pitchFamily="34" charset="0"/>
              </a:rPr>
              <a:t>Tổng quan: </a:t>
            </a:r>
            <a:r>
              <a:rPr lang="en" b="1" dirty="0">
                <a:solidFill>
                  <a:schemeClr val="tx1"/>
                </a:solidFill>
                <a:latin typeface="Tahoma" panose="020B0604030504040204" pitchFamily="34" charset="0"/>
                <a:ea typeface="Tahoma" panose="020B0604030504040204" pitchFamily="34" charset="0"/>
                <a:cs typeface="Tahoma" panose="020B0604030504040204" pitchFamily="34" charset="0"/>
              </a:rPr>
              <a:t>Các công nghệ sử dụng</a:t>
            </a:r>
            <a:endParaRPr dirty="0">
              <a:solidFill>
                <a:schemeClr val="tx1"/>
              </a:solidFill>
            </a:endParaRPr>
          </a:p>
        </p:txBody>
      </p:sp>
      <p:sp>
        <p:nvSpPr>
          <p:cNvPr id="1646" name="Google Shape;1646;p16"/>
          <p:cNvSpPr txBox="1">
            <a:spLocks noGrp="1"/>
          </p:cNvSpPr>
          <p:nvPr>
            <p:ph type="body" idx="1"/>
          </p:nvPr>
        </p:nvSpPr>
        <p:spPr>
          <a:xfrm>
            <a:off x="720000" y="1442850"/>
            <a:ext cx="3976382" cy="2257800"/>
          </a:xfrm>
          <a:prstGeom prst="rect">
            <a:avLst/>
          </a:prstGeom>
        </p:spPr>
        <p:txBody>
          <a:bodyPr spcFirstLastPara="1" wrap="square" lIns="91425" tIns="91425" rIns="91425" bIns="91425" anchor="t" anchorCtr="0">
            <a:noAutofit/>
          </a:bodyPr>
          <a:lstStyle/>
          <a:p>
            <a:pPr lvl="0" indent="-304800">
              <a:buSzPts val="1200"/>
              <a:buFont typeface="Actor"/>
              <a:buChar char="★"/>
            </a:pPr>
            <a:r>
              <a:rPr lang="en-US" sz="1300" dirty="0">
                <a:latin typeface="+mj-lt"/>
              </a:rPr>
              <a:t>WPF (</a:t>
            </a:r>
            <a:r>
              <a:rPr lang="en-GB" sz="1300" b="1" dirty="0">
                <a:latin typeface="+mj-lt"/>
              </a:rPr>
              <a:t>Windows Presentation Foundation)</a:t>
            </a:r>
            <a:r>
              <a:rPr lang="vi-VN" sz="1300" dirty="0">
                <a:latin typeface="+mj-lt"/>
              </a:rPr>
              <a:t> do Microsoft phát triển, là công nghệ kế tiếp Windows Form</a:t>
            </a:r>
            <a:r>
              <a:rPr lang="en-US" sz="1300" dirty="0">
                <a:latin typeface="+mj-lt"/>
              </a:rPr>
              <a:t> </a:t>
            </a:r>
            <a:r>
              <a:rPr lang="vi-VN" sz="1300" dirty="0">
                <a:latin typeface="+mj-lt"/>
              </a:rPr>
              <a:t>dùng để xây dựng các ứng dụng dành cho máy trạm chạy hệ điều hành Windows. WPF được giới thiệu từ năm 2006 trong.NET Framework 3.0 (dưới tên gọi Avalon), công nghệ này nhận được sự quan tâm của cộng đồng lập trình viên bởi nhiều điểm đổi mới trong lập trình ứng dụng và khả năng xây dựng giao diện thân thiện, sinh động. Tại Việt Nam, WPF thực sự chưa phát triển</a:t>
            </a:r>
            <a:endParaRPr sz="1300" dirty="0">
              <a:latin typeface="+mj-l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2858" y="1714514"/>
            <a:ext cx="1905000" cy="1666875"/>
          </a:xfrm>
          <a:prstGeom prst="rect">
            <a:avLst/>
          </a:prstGeom>
        </p:spPr>
      </p:pic>
    </p:spTree>
    <p:extLst>
      <p:ext uri="{BB962C8B-B14F-4D97-AF65-F5344CB8AC3E}">
        <p14:creationId xmlns:p14="http://schemas.microsoft.com/office/powerpoint/2010/main" val="1852504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Google Shape;1645;p16"/>
          <p:cNvSpPr txBox="1">
            <a:spLocks noGrp="1"/>
          </p:cNvSpPr>
          <p:nvPr>
            <p:ph type="title"/>
          </p:nvPr>
        </p:nvSpPr>
        <p:spPr>
          <a:xfrm>
            <a:off x="720000" y="604879"/>
            <a:ext cx="7704000" cy="572700"/>
          </a:xfrm>
          <a:prstGeom prst="rect">
            <a:avLst/>
          </a:prstGeom>
        </p:spPr>
        <p:txBody>
          <a:bodyPr spcFirstLastPara="1" wrap="square" lIns="91425" tIns="91425" rIns="91425" bIns="91425" anchor="t" anchorCtr="0">
            <a:noAutofit/>
          </a:bodyPr>
          <a:lstStyle/>
          <a:p>
            <a:pPr lvl="0"/>
            <a:r>
              <a:rPr lang="en" b="1" dirty="0">
                <a:solidFill>
                  <a:schemeClr val="accent2"/>
                </a:solidFill>
                <a:latin typeface="Tahoma" panose="020B0604030504040204" pitchFamily="34" charset="0"/>
                <a:ea typeface="Tahoma" panose="020B0604030504040204" pitchFamily="34" charset="0"/>
                <a:cs typeface="Tahoma" panose="020B0604030504040204" pitchFamily="34" charset="0"/>
              </a:rPr>
              <a:t>Tổng quan: </a:t>
            </a:r>
            <a:r>
              <a:rPr lang="en" b="1" dirty="0">
                <a:solidFill>
                  <a:schemeClr val="tx1"/>
                </a:solidFill>
                <a:latin typeface="Tahoma" panose="020B0604030504040204" pitchFamily="34" charset="0"/>
                <a:ea typeface="Tahoma" panose="020B0604030504040204" pitchFamily="34" charset="0"/>
                <a:cs typeface="Tahoma" panose="020B0604030504040204" pitchFamily="34" charset="0"/>
              </a:rPr>
              <a:t>Các công nghệ sử dụng</a:t>
            </a:r>
            <a:endParaRPr dirty="0">
              <a:solidFill>
                <a:schemeClr val="tx1"/>
              </a:solidFill>
            </a:endParaRPr>
          </a:p>
        </p:txBody>
      </p:sp>
      <p:sp>
        <p:nvSpPr>
          <p:cNvPr id="1646" name="Google Shape;1646;p16"/>
          <p:cNvSpPr txBox="1">
            <a:spLocks noGrp="1"/>
          </p:cNvSpPr>
          <p:nvPr>
            <p:ph type="body" idx="1"/>
          </p:nvPr>
        </p:nvSpPr>
        <p:spPr>
          <a:xfrm>
            <a:off x="830511" y="2100408"/>
            <a:ext cx="3976382" cy="2257800"/>
          </a:xfrm>
          <a:prstGeom prst="rect">
            <a:avLst/>
          </a:prstGeom>
        </p:spPr>
        <p:txBody>
          <a:bodyPr spcFirstLastPara="1" wrap="square" lIns="91425" tIns="91425" rIns="91425" bIns="91425" anchor="t" anchorCtr="0">
            <a:noAutofit/>
          </a:bodyPr>
          <a:lstStyle/>
          <a:p>
            <a:pPr lvl="0" indent="-304800">
              <a:buSzPts val="1200"/>
              <a:buFont typeface="Actor"/>
              <a:buChar char="★"/>
            </a:pPr>
            <a:r>
              <a:rPr lang="vi-VN" sz="1300" dirty="0">
                <a:latin typeface="+mn-lt"/>
              </a:rPr>
              <a:t>Flask là một framework web nhỏ gọn được viết bằng ngôn ngữ Python</a:t>
            </a:r>
            <a:r>
              <a:rPr lang="en-US" sz="1300" dirty="0">
                <a:latin typeface="+mn-lt"/>
              </a:rPr>
              <a:t> </a:t>
            </a:r>
            <a:r>
              <a:rPr lang="en-US" sz="1300" dirty="0" err="1">
                <a:latin typeface="+mn-lt"/>
              </a:rPr>
              <a:t>được</a:t>
            </a:r>
            <a:r>
              <a:rPr lang="en-US" sz="1300" dirty="0">
                <a:latin typeface="+mn-lt"/>
              </a:rPr>
              <a:t> </a:t>
            </a:r>
            <a:r>
              <a:rPr lang="en-US" sz="1300" dirty="0" err="1">
                <a:latin typeface="+mn-lt"/>
              </a:rPr>
              <a:t>tạo</a:t>
            </a:r>
            <a:r>
              <a:rPr lang="en-US" sz="1300" dirty="0">
                <a:latin typeface="+mn-lt"/>
              </a:rPr>
              <a:t> </a:t>
            </a:r>
            <a:r>
              <a:rPr lang="en-US" sz="1300" dirty="0" err="1">
                <a:latin typeface="+mn-lt"/>
              </a:rPr>
              <a:t>ra</a:t>
            </a:r>
            <a:r>
              <a:rPr lang="en-US" sz="1300" dirty="0">
                <a:latin typeface="+mn-lt"/>
              </a:rPr>
              <a:t> </a:t>
            </a:r>
            <a:r>
              <a:rPr lang="en-US" sz="1300" dirty="0" err="1">
                <a:latin typeface="+mn-lt"/>
              </a:rPr>
              <a:t>bởi</a:t>
            </a:r>
            <a:r>
              <a:rPr lang="en-US" sz="1300" dirty="0">
                <a:latin typeface="+mn-lt"/>
              </a:rPr>
              <a:t> Armin </a:t>
            </a:r>
            <a:r>
              <a:rPr lang="en-US" sz="1300" dirty="0" err="1">
                <a:latin typeface="+mn-lt"/>
              </a:rPr>
              <a:t>Ronacher</a:t>
            </a:r>
            <a:r>
              <a:rPr lang="en-US" sz="1300" dirty="0">
                <a:latin typeface="+mn-lt"/>
              </a:rPr>
              <a:t>. Flask </a:t>
            </a:r>
            <a:r>
              <a:rPr lang="en-US" sz="1300" dirty="0" err="1">
                <a:latin typeface="+mn-lt"/>
              </a:rPr>
              <a:t>cung</a:t>
            </a:r>
            <a:r>
              <a:rPr lang="en-US" sz="1300" dirty="0">
                <a:latin typeface="+mn-lt"/>
              </a:rPr>
              <a:t> </a:t>
            </a:r>
            <a:r>
              <a:rPr lang="en-US" sz="1300" dirty="0" err="1">
                <a:latin typeface="+mn-lt"/>
              </a:rPr>
              <a:t>cấp</a:t>
            </a:r>
            <a:r>
              <a:rPr lang="en-US" sz="1300" dirty="0">
                <a:latin typeface="+mn-lt"/>
              </a:rPr>
              <a:t> </a:t>
            </a:r>
            <a:r>
              <a:rPr lang="en-US" sz="1300" dirty="0" err="1">
                <a:latin typeface="+mn-lt"/>
              </a:rPr>
              <a:t>các</a:t>
            </a:r>
            <a:r>
              <a:rPr lang="en-US" sz="1300" dirty="0">
                <a:latin typeface="+mn-lt"/>
              </a:rPr>
              <a:t> </a:t>
            </a:r>
            <a:r>
              <a:rPr lang="en-US" sz="1300" dirty="0" err="1">
                <a:latin typeface="+mn-lt"/>
              </a:rPr>
              <a:t>công</a:t>
            </a:r>
            <a:r>
              <a:rPr lang="en-US" sz="1300" dirty="0">
                <a:latin typeface="+mn-lt"/>
              </a:rPr>
              <a:t> </a:t>
            </a:r>
            <a:r>
              <a:rPr lang="en-US" sz="1300" dirty="0" err="1">
                <a:latin typeface="+mn-lt"/>
              </a:rPr>
              <a:t>cụ</a:t>
            </a:r>
            <a:r>
              <a:rPr lang="en-US" sz="1300" dirty="0">
                <a:latin typeface="+mn-lt"/>
              </a:rPr>
              <a:t> </a:t>
            </a:r>
            <a:r>
              <a:rPr lang="en-US" sz="1300" dirty="0" err="1">
                <a:latin typeface="+mn-lt"/>
              </a:rPr>
              <a:t>và</a:t>
            </a:r>
            <a:r>
              <a:rPr lang="en-US" sz="1300" dirty="0">
                <a:latin typeface="+mn-lt"/>
              </a:rPr>
              <a:t> </a:t>
            </a:r>
            <a:r>
              <a:rPr lang="en-US" sz="1300" dirty="0" err="1">
                <a:latin typeface="+mn-lt"/>
              </a:rPr>
              <a:t>tính</a:t>
            </a:r>
            <a:r>
              <a:rPr lang="en-US" sz="1300" dirty="0">
                <a:latin typeface="+mn-lt"/>
              </a:rPr>
              <a:t> </a:t>
            </a:r>
            <a:r>
              <a:rPr lang="en-US" sz="1300" dirty="0" err="1">
                <a:latin typeface="+mn-lt"/>
              </a:rPr>
              <a:t>năng</a:t>
            </a:r>
            <a:r>
              <a:rPr lang="en-US" sz="1300" dirty="0">
                <a:latin typeface="+mn-lt"/>
              </a:rPr>
              <a:t> </a:t>
            </a:r>
            <a:r>
              <a:rPr lang="en-US" sz="1300" dirty="0" err="1">
                <a:latin typeface="+mn-lt"/>
              </a:rPr>
              <a:t>cho</a:t>
            </a:r>
            <a:r>
              <a:rPr lang="en-US" sz="1300" dirty="0">
                <a:latin typeface="+mn-lt"/>
              </a:rPr>
              <a:t> </a:t>
            </a:r>
            <a:r>
              <a:rPr lang="en-US" sz="1300" dirty="0" err="1">
                <a:latin typeface="+mn-lt"/>
              </a:rPr>
              <a:t>phép</a:t>
            </a:r>
            <a:r>
              <a:rPr lang="en-US" sz="1300" dirty="0">
                <a:latin typeface="+mn-lt"/>
              </a:rPr>
              <a:t> </a:t>
            </a:r>
            <a:r>
              <a:rPr lang="en-US" sz="1300" dirty="0" err="1">
                <a:latin typeface="+mn-lt"/>
              </a:rPr>
              <a:t>bạn</a:t>
            </a:r>
            <a:r>
              <a:rPr lang="en-US" sz="1300" dirty="0">
                <a:latin typeface="+mn-lt"/>
              </a:rPr>
              <a:t> </a:t>
            </a:r>
            <a:r>
              <a:rPr lang="en-US" sz="1300" dirty="0" err="1">
                <a:latin typeface="+mn-lt"/>
              </a:rPr>
              <a:t>xây</a:t>
            </a:r>
            <a:r>
              <a:rPr lang="en-US" sz="1300" dirty="0">
                <a:latin typeface="+mn-lt"/>
              </a:rPr>
              <a:t> </a:t>
            </a:r>
            <a:r>
              <a:rPr lang="en-US" sz="1300" dirty="0" err="1">
                <a:latin typeface="+mn-lt"/>
              </a:rPr>
              <a:t>dựng</a:t>
            </a:r>
            <a:r>
              <a:rPr lang="en-US" sz="1300" dirty="0">
                <a:latin typeface="+mn-lt"/>
              </a:rPr>
              <a:t> </a:t>
            </a:r>
            <a:r>
              <a:rPr lang="en-US" sz="1300" dirty="0" err="1">
                <a:latin typeface="+mn-lt"/>
              </a:rPr>
              <a:t>các</a:t>
            </a:r>
            <a:r>
              <a:rPr lang="en-US" sz="1300" dirty="0">
                <a:latin typeface="+mn-lt"/>
              </a:rPr>
              <a:t> API </a:t>
            </a:r>
            <a:r>
              <a:rPr lang="en-US" sz="1300" dirty="0" err="1">
                <a:latin typeface="+mn-lt"/>
              </a:rPr>
              <a:t>theo</a:t>
            </a:r>
            <a:r>
              <a:rPr lang="en-US" sz="1300" dirty="0">
                <a:latin typeface="+mn-lt"/>
              </a:rPr>
              <a:t> </a:t>
            </a:r>
            <a:r>
              <a:rPr lang="en-US" sz="1300" dirty="0" err="1">
                <a:latin typeface="+mn-lt"/>
              </a:rPr>
              <a:t>mô</a:t>
            </a:r>
            <a:r>
              <a:rPr lang="en-US" sz="1300" dirty="0">
                <a:latin typeface="+mn-lt"/>
              </a:rPr>
              <a:t> </a:t>
            </a:r>
            <a:r>
              <a:rPr lang="en-US" sz="1300" dirty="0" err="1">
                <a:latin typeface="+mn-lt"/>
              </a:rPr>
              <a:t>hình</a:t>
            </a:r>
            <a:r>
              <a:rPr lang="en-US" sz="1300" dirty="0">
                <a:latin typeface="+mn-lt"/>
              </a:rPr>
              <a:t> RESTful.</a:t>
            </a:r>
            <a:endParaRPr sz="1300" dirty="0">
              <a:latin typeface="+mn-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6893" y="2175718"/>
            <a:ext cx="3355597" cy="1314276"/>
          </a:xfrm>
          <a:prstGeom prst="rect">
            <a:avLst/>
          </a:prstGeom>
        </p:spPr>
      </p:pic>
    </p:spTree>
    <p:extLst>
      <p:ext uri="{BB962C8B-B14F-4D97-AF65-F5344CB8AC3E}">
        <p14:creationId xmlns:p14="http://schemas.microsoft.com/office/powerpoint/2010/main" val="198312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Google Shape;1645;p16"/>
          <p:cNvSpPr txBox="1">
            <a:spLocks noGrp="1"/>
          </p:cNvSpPr>
          <p:nvPr>
            <p:ph type="title"/>
          </p:nvPr>
        </p:nvSpPr>
        <p:spPr>
          <a:xfrm>
            <a:off x="720000" y="604879"/>
            <a:ext cx="7704000" cy="572700"/>
          </a:xfrm>
          <a:prstGeom prst="rect">
            <a:avLst/>
          </a:prstGeom>
        </p:spPr>
        <p:txBody>
          <a:bodyPr spcFirstLastPara="1" wrap="square" lIns="91425" tIns="91425" rIns="91425" bIns="91425" anchor="t" anchorCtr="0">
            <a:noAutofit/>
          </a:bodyPr>
          <a:lstStyle/>
          <a:p>
            <a:pPr lvl="0"/>
            <a:r>
              <a:rPr lang="en" b="1" dirty="0">
                <a:solidFill>
                  <a:schemeClr val="accent2"/>
                </a:solidFill>
                <a:latin typeface="Tahoma" panose="020B0604030504040204" pitchFamily="34" charset="0"/>
                <a:ea typeface="Tahoma" panose="020B0604030504040204" pitchFamily="34" charset="0"/>
                <a:cs typeface="Tahoma" panose="020B0604030504040204" pitchFamily="34" charset="0"/>
              </a:rPr>
              <a:t>Tổng quan: </a:t>
            </a:r>
            <a:r>
              <a:rPr lang="en" b="1" dirty="0">
                <a:solidFill>
                  <a:schemeClr val="tx1"/>
                </a:solidFill>
                <a:latin typeface="Tahoma" panose="020B0604030504040204" pitchFamily="34" charset="0"/>
                <a:ea typeface="Tahoma" panose="020B0604030504040204" pitchFamily="34" charset="0"/>
                <a:cs typeface="Tahoma" panose="020B0604030504040204" pitchFamily="34" charset="0"/>
              </a:rPr>
              <a:t>Các công nghệ sử dụng</a:t>
            </a:r>
            <a:endParaRPr dirty="0">
              <a:solidFill>
                <a:schemeClr val="tx1"/>
              </a:solidFill>
            </a:endParaRPr>
          </a:p>
        </p:txBody>
      </p:sp>
      <p:sp>
        <p:nvSpPr>
          <p:cNvPr id="1646" name="Google Shape;1646;p16"/>
          <p:cNvSpPr txBox="1">
            <a:spLocks noGrp="1"/>
          </p:cNvSpPr>
          <p:nvPr>
            <p:ph type="body" idx="1"/>
          </p:nvPr>
        </p:nvSpPr>
        <p:spPr>
          <a:xfrm>
            <a:off x="587229" y="1845262"/>
            <a:ext cx="4202886" cy="2257800"/>
          </a:xfrm>
          <a:prstGeom prst="rect">
            <a:avLst/>
          </a:prstGeom>
        </p:spPr>
        <p:txBody>
          <a:bodyPr spcFirstLastPara="1" wrap="square" lIns="91425" tIns="91425" rIns="91425" bIns="91425" anchor="t" anchorCtr="0">
            <a:noAutofit/>
          </a:bodyPr>
          <a:lstStyle/>
          <a:p>
            <a:pPr lvl="0" indent="-304800">
              <a:buSzPts val="1200"/>
              <a:buFont typeface="Actor"/>
              <a:buChar char="★"/>
            </a:pPr>
            <a:r>
              <a:rPr lang="vi-VN" sz="1300" dirty="0">
                <a:latin typeface="+mn-lt"/>
              </a:rPr>
              <a:t>PythonAnywhere là một </a:t>
            </a:r>
            <a:r>
              <a:rPr lang="en-GB" sz="1300" dirty="0">
                <a:latin typeface="+mn-lt"/>
              </a:rPr>
              <a:t>integrated development environment </a:t>
            </a:r>
            <a:r>
              <a:rPr lang="vi-VN" sz="1300" dirty="0">
                <a:latin typeface="+mn-lt"/>
              </a:rPr>
              <a:t>(IDE) và dịch vụ lưu trữ web dựa trên ngôn ngữ lập trình Python. Được thành lập bởi Giles Thomas và Robert Smithson vào năm 2012, nó cung cấp truy cập trong trình duyệt đến giao diện dòng lệnh Python và Bash được dựa trên máy chủ</a:t>
            </a:r>
            <a:r>
              <a:rPr lang="en-US" sz="1300" dirty="0">
                <a:latin typeface="+mn-lt"/>
              </a:rPr>
              <a:t>.</a:t>
            </a:r>
            <a:endParaRPr sz="1300" dirty="0">
              <a:latin typeface="+mn-l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4003" y="1845262"/>
            <a:ext cx="3682767" cy="1473107"/>
          </a:xfrm>
          <a:prstGeom prst="rect">
            <a:avLst/>
          </a:prstGeom>
        </p:spPr>
      </p:pic>
    </p:spTree>
    <p:extLst>
      <p:ext uri="{BB962C8B-B14F-4D97-AF65-F5344CB8AC3E}">
        <p14:creationId xmlns:p14="http://schemas.microsoft.com/office/powerpoint/2010/main" val="2749462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Google Shape;1645;p16"/>
          <p:cNvSpPr txBox="1">
            <a:spLocks noGrp="1"/>
          </p:cNvSpPr>
          <p:nvPr>
            <p:ph type="title"/>
          </p:nvPr>
        </p:nvSpPr>
        <p:spPr>
          <a:xfrm>
            <a:off x="720000" y="604879"/>
            <a:ext cx="7704000" cy="572700"/>
          </a:xfrm>
          <a:prstGeom prst="rect">
            <a:avLst/>
          </a:prstGeom>
        </p:spPr>
        <p:txBody>
          <a:bodyPr spcFirstLastPara="1" wrap="square" lIns="91425" tIns="91425" rIns="91425" bIns="91425" anchor="t" anchorCtr="0">
            <a:noAutofit/>
          </a:bodyPr>
          <a:lstStyle/>
          <a:p>
            <a:pPr lvl="0"/>
            <a:r>
              <a:rPr lang="en" b="1" dirty="0">
                <a:solidFill>
                  <a:schemeClr val="accent2"/>
                </a:solidFill>
                <a:latin typeface="Tahoma" panose="020B0604030504040204" pitchFamily="34" charset="0"/>
                <a:ea typeface="Tahoma" panose="020B0604030504040204" pitchFamily="34" charset="0"/>
                <a:cs typeface="Tahoma" panose="020B0604030504040204" pitchFamily="34" charset="0"/>
              </a:rPr>
              <a:t>Phân tích thiết kế hệ thống:</a:t>
            </a:r>
            <a:br>
              <a:rPr lang="en" b="1" dirty="0">
                <a:solidFill>
                  <a:schemeClr val="accent2"/>
                </a:solidFill>
                <a:latin typeface="Tahoma" panose="020B0604030504040204" pitchFamily="34" charset="0"/>
                <a:ea typeface="Tahoma" panose="020B0604030504040204" pitchFamily="34" charset="0"/>
                <a:cs typeface="Tahoma" panose="020B0604030504040204" pitchFamily="34" charset="0"/>
              </a:rPr>
            </a:br>
            <a:r>
              <a:rPr lang="en" b="1" dirty="0">
                <a:solidFill>
                  <a:schemeClr val="tx1"/>
                </a:solidFill>
                <a:latin typeface="Tahoma" panose="020B0604030504040204" pitchFamily="34" charset="0"/>
                <a:ea typeface="Tahoma" panose="020B0604030504040204" pitchFamily="34" charset="0"/>
                <a:cs typeface="Tahoma" panose="020B0604030504040204" pitchFamily="34" charset="0"/>
              </a:rPr>
              <a:t>Sơ đồ kiến trúc hệ thống</a:t>
            </a:r>
            <a:endParaRPr dirty="0">
              <a:solidFill>
                <a:schemeClr val="tx1"/>
              </a:solidFill>
            </a:endParaRPr>
          </a:p>
        </p:txBody>
      </p:sp>
      <p:pic>
        <p:nvPicPr>
          <p:cNvPr id="5" name="Picture 4" descr="A picture containing line, diagram, screenshot, text&#10;&#10;Description automatically generated"/>
          <p:cNvPicPr/>
          <p:nvPr/>
        </p:nvPicPr>
        <p:blipFill>
          <a:blip r:embed="rId3"/>
          <a:stretch>
            <a:fillRect/>
          </a:stretch>
        </p:blipFill>
        <p:spPr>
          <a:xfrm>
            <a:off x="1362162" y="1881576"/>
            <a:ext cx="6419675" cy="1918638"/>
          </a:xfrm>
          <a:prstGeom prst="rect">
            <a:avLst/>
          </a:prstGeom>
        </p:spPr>
      </p:pic>
    </p:spTree>
    <p:extLst>
      <p:ext uri="{BB962C8B-B14F-4D97-AF65-F5344CB8AC3E}">
        <p14:creationId xmlns:p14="http://schemas.microsoft.com/office/powerpoint/2010/main" val="4155178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Google Shape;1645;p16"/>
          <p:cNvSpPr txBox="1">
            <a:spLocks noGrp="1"/>
          </p:cNvSpPr>
          <p:nvPr>
            <p:ph type="title"/>
          </p:nvPr>
        </p:nvSpPr>
        <p:spPr>
          <a:xfrm>
            <a:off x="720000" y="604879"/>
            <a:ext cx="7704000" cy="572700"/>
          </a:xfrm>
          <a:prstGeom prst="rect">
            <a:avLst/>
          </a:prstGeom>
        </p:spPr>
        <p:txBody>
          <a:bodyPr spcFirstLastPara="1" wrap="square" lIns="91425" tIns="91425" rIns="91425" bIns="91425" anchor="t" anchorCtr="0">
            <a:noAutofit/>
          </a:bodyPr>
          <a:lstStyle/>
          <a:p>
            <a:pPr lvl="0"/>
            <a:r>
              <a:rPr lang="en" b="1" dirty="0">
                <a:solidFill>
                  <a:schemeClr val="accent2"/>
                </a:solidFill>
                <a:latin typeface="Tahoma" panose="020B0604030504040204" pitchFamily="34" charset="0"/>
                <a:ea typeface="Tahoma" panose="020B0604030504040204" pitchFamily="34" charset="0"/>
                <a:cs typeface="Tahoma" panose="020B0604030504040204" pitchFamily="34" charset="0"/>
              </a:rPr>
              <a:t>Phân tích thiết kế hệ thống:</a:t>
            </a:r>
            <a:br>
              <a:rPr lang="en" b="1" dirty="0">
                <a:solidFill>
                  <a:schemeClr val="accent2"/>
                </a:solidFill>
                <a:latin typeface="Tahoma" panose="020B0604030504040204" pitchFamily="34" charset="0"/>
                <a:ea typeface="Tahoma" panose="020B0604030504040204" pitchFamily="34" charset="0"/>
                <a:cs typeface="Tahoma" panose="020B0604030504040204" pitchFamily="34" charset="0"/>
              </a:rPr>
            </a:br>
            <a:r>
              <a:rPr lang="en" b="1" dirty="0">
                <a:solidFill>
                  <a:schemeClr val="tx1"/>
                </a:solidFill>
                <a:latin typeface="Tahoma" panose="020B0604030504040204" pitchFamily="34" charset="0"/>
                <a:ea typeface="Tahoma" panose="020B0604030504040204" pitchFamily="34" charset="0"/>
                <a:cs typeface="Tahoma" panose="020B0604030504040204" pitchFamily="34" charset="0"/>
              </a:rPr>
              <a:t>Network Stack</a:t>
            </a:r>
            <a:endParaRPr dirty="0">
              <a:solidFill>
                <a:schemeClr val="tx1"/>
              </a:solidFill>
            </a:endParaRPr>
          </a:p>
        </p:txBody>
      </p:sp>
      <p:sp>
        <p:nvSpPr>
          <p:cNvPr id="3" name="Rectangle 2"/>
          <p:cNvSpPr/>
          <p:nvPr/>
        </p:nvSpPr>
        <p:spPr>
          <a:xfrm>
            <a:off x="3120704" y="1828800"/>
            <a:ext cx="1442907" cy="796954"/>
          </a:xfrm>
          <a:prstGeom prst="rect">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Application</a:t>
            </a:r>
            <a:endParaRPr lang="en-GB" sz="1600" b="1" dirty="0">
              <a:solidFill>
                <a:schemeClr val="tx1"/>
              </a:solidFill>
            </a:endParaRPr>
          </a:p>
        </p:txBody>
      </p:sp>
      <p:sp>
        <p:nvSpPr>
          <p:cNvPr id="11" name="Rectangle 10"/>
          <p:cNvSpPr/>
          <p:nvPr/>
        </p:nvSpPr>
        <p:spPr>
          <a:xfrm>
            <a:off x="4563611" y="1828800"/>
            <a:ext cx="1442907" cy="796954"/>
          </a:xfrm>
          <a:prstGeom prst="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HTTP</a:t>
            </a:r>
            <a:endParaRPr lang="en-GB" sz="1600" b="1" dirty="0">
              <a:solidFill>
                <a:schemeClr val="tx1"/>
              </a:solidFill>
            </a:endParaRPr>
          </a:p>
        </p:txBody>
      </p:sp>
      <p:sp>
        <p:nvSpPr>
          <p:cNvPr id="12" name="Rectangle 11"/>
          <p:cNvSpPr/>
          <p:nvPr/>
        </p:nvSpPr>
        <p:spPr>
          <a:xfrm>
            <a:off x="3120704" y="2625754"/>
            <a:ext cx="1442907" cy="796954"/>
          </a:xfrm>
          <a:prstGeom prst="rect">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Transport</a:t>
            </a:r>
            <a:endParaRPr lang="en-GB" sz="1600" b="1" dirty="0">
              <a:solidFill>
                <a:schemeClr val="tx1"/>
              </a:solidFill>
            </a:endParaRPr>
          </a:p>
        </p:txBody>
      </p:sp>
      <p:sp>
        <p:nvSpPr>
          <p:cNvPr id="13" name="Rectangle 12"/>
          <p:cNvSpPr/>
          <p:nvPr/>
        </p:nvSpPr>
        <p:spPr>
          <a:xfrm>
            <a:off x="4563611" y="2625754"/>
            <a:ext cx="1442907" cy="796954"/>
          </a:xfrm>
          <a:prstGeom prst="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TCP</a:t>
            </a:r>
            <a:endParaRPr lang="en-GB" sz="1600" b="1" dirty="0">
              <a:solidFill>
                <a:schemeClr val="tx1"/>
              </a:solidFill>
            </a:endParaRPr>
          </a:p>
        </p:txBody>
      </p:sp>
      <p:sp>
        <p:nvSpPr>
          <p:cNvPr id="14" name="Rectangle 13"/>
          <p:cNvSpPr/>
          <p:nvPr/>
        </p:nvSpPr>
        <p:spPr>
          <a:xfrm>
            <a:off x="3120704" y="3422708"/>
            <a:ext cx="1442907" cy="796954"/>
          </a:xfrm>
          <a:prstGeom prst="rect">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Network</a:t>
            </a:r>
            <a:endParaRPr lang="en-GB" sz="1600" b="1" dirty="0">
              <a:solidFill>
                <a:schemeClr val="tx1"/>
              </a:solidFill>
            </a:endParaRPr>
          </a:p>
        </p:txBody>
      </p:sp>
      <p:sp>
        <p:nvSpPr>
          <p:cNvPr id="15" name="Rectangle 14"/>
          <p:cNvSpPr/>
          <p:nvPr/>
        </p:nvSpPr>
        <p:spPr>
          <a:xfrm>
            <a:off x="4563611" y="3422708"/>
            <a:ext cx="1442907" cy="796954"/>
          </a:xfrm>
          <a:prstGeom prst="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IP</a:t>
            </a:r>
            <a:endParaRPr lang="en-GB" sz="1600" b="1" dirty="0">
              <a:solidFill>
                <a:schemeClr val="tx1"/>
              </a:solidFill>
            </a:endParaRPr>
          </a:p>
        </p:txBody>
      </p:sp>
    </p:spTree>
    <p:extLst>
      <p:ext uri="{BB962C8B-B14F-4D97-AF65-F5344CB8AC3E}">
        <p14:creationId xmlns:p14="http://schemas.microsoft.com/office/powerpoint/2010/main" val="3722437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Google Shape;1645;p16"/>
          <p:cNvSpPr txBox="1">
            <a:spLocks noGrp="1"/>
          </p:cNvSpPr>
          <p:nvPr>
            <p:ph type="title"/>
          </p:nvPr>
        </p:nvSpPr>
        <p:spPr>
          <a:xfrm>
            <a:off x="720000" y="60487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tx1"/>
                </a:solidFill>
                <a:latin typeface="Tahoma" panose="020B0604030504040204" pitchFamily="34" charset="0"/>
                <a:ea typeface="Tahoma" panose="020B0604030504040204" pitchFamily="34" charset="0"/>
                <a:cs typeface="Tahoma" panose="020B0604030504040204" pitchFamily="34" charset="0"/>
              </a:rPr>
              <a:t>Phân tích thiết kế hệ thống:</a:t>
            </a:r>
            <a:br>
              <a:rPr lang="en" b="1" dirty="0">
                <a:solidFill>
                  <a:schemeClr val="accent2"/>
                </a:solidFill>
                <a:latin typeface="Tahoma" panose="020B0604030504040204" pitchFamily="34" charset="0"/>
                <a:ea typeface="Tahoma" panose="020B0604030504040204" pitchFamily="34" charset="0"/>
                <a:cs typeface="Tahoma" panose="020B0604030504040204" pitchFamily="34" charset="0"/>
              </a:rPr>
            </a:br>
            <a:r>
              <a:rPr lang="en" b="1" dirty="0">
                <a:solidFill>
                  <a:schemeClr val="accent2"/>
                </a:solidFill>
                <a:latin typeface="Tahoma" panose="020B0604030504040204" pitchFamily="34" charset="0"/>
                <a:ea typeface="Tahoma" panose="020B0604030504040204" pitchFamily="34" charset="0"/>
                <a:cs typeface="Tahoma" panose="020B0604030504040204" pitchFamily="34" charset="0"/>
              </a:rPr>
              <a:t>Use Case</a:t>
            </a:r>
            <a:endParaRPr b="1" dirty="0">
              <a:solidFill>
                <a:schemeClr val="accent2"/>
              </a:solidFill>
              <a:latin typeface="Tahoma" panose="020B0604030504040204" pitchFamily="34" charset="0"/>
              <a:ea typeface="Tahoma" panose="020B0604030504040204" pitchFamily="34" charset="0"/>
              <a:cs typeface="Tahoma" panose="020B0604030504040204" pitchFamily="34" charset="0"/>
            </a:endParaRPr>
          </a:p>
        </p:txBody>
      </p:sp>
      <p:sp>
        <p:nvSpPr>
          <p:cNvPr id="1646" name="Google Shape;1646;p16"/>
          <p:cNvSpPr txBox="1">
            <a:spLocks noGrp="1"/>
          </p:cNvSpPr>
          <p:nvPr>
            <p:ph type="body" idx="1"/>
          </p:nvPr>
        </p:nvSpPr>
        <p:spPr>
          <a:xfrm>
            <a:off x="720000" y="1706125"/>
            <a:ext cx="7387800" cy="2257800"/>
          </a:xfrm>
          <a:prstGeom prst="rect">
            <a:avLst/>
          </a:prstGeom>
        </p:spPr>
        <p:txBody>
          <a:bodyPr spcFirstLastPara="1" wrap="square" lIns="91425" tIns="91425" rIns="91425" bIns="91425" anchor="t" anchorCtr="0">
            <a:noAutofit/>
          </a:bodyPr>
          <a:lstStyle/>
          <a:p>
            <a:pPr lvl="0"/>
            <a:r>
              <a:rPr lang="en-US" sz="1800" dirty="0" err="1">
                <a:latin typeface="+mj-lt"/>
              </a:rPr>
              <a:t>Khách</a:t>
            </a:r>
            <a:r>
              <a:rPr lang="en-US" sz="1800" dirty="0">
                <a:latin typeface="+mj-lt"/>
              </a:rPr>
              <a:t> </a:t>
            </a:r>
            <a:r>
              <a:rPr lang="en-US" sz="1800" dirty="0" err="1">
                <a:latin typeface="+mj-lt"/>
              </a:rPr>
              <a:t>hàng</a:t>
            </a:r>
            <a:r>
              <a:rPr lang="en-US" sz="1800" dirty="0">
                <a:latin typeface="+mj-lt"/>
              </a:rPr>
              <a:t>: </a:t>
            </a:r>
            <a:endParaRPr sz="1800" dirty="0">
              <a:latin typeface="+mj-lt"/>
            </a:endParaRPr>
          </a:p>
          <a:p>
            <a:pPr marL="914400" lvl="1" indent="-304800" algn="l" rtl="0">
              <a:spcBef>
                <a:spcPts val="0"/>
              </a:spcBef>
              <a:spcAft>
                <a:spcPts val="0"/>
              </a:spcAft>
              <a:buSzPts val="1200"/>
              <a:buFont typeface="Actor"/>
              <a:buChar char="○"/>
            </a:pPr>
            <a:r>
              <a:rPr lang="en" sz="1800" dirty="0">
                <a:latin typeface="+mj-lt"/>
              </a:rPr>
              <a:t>Tìm kiếm phim và đặt vé</a:t>
            </a:r>
          </a:p>
          <a:p>
            <a:pPr marL="914400" lvl="1" indent="-304800" algn="l" rtl="0">
              <a:spcBef>
                <a:spcPts val="0"/>
              </a:spcBef>
              <a:spcAft>
                <a:spcPts val="0"/>
              </a:spcAft>
              <a:buSzPts val="1200"/>
              <a:buFont typeface="Actor"/>
              <a:buChar char="○"/>
            </a:pPr>
            <a:r>
              <a:rPr lang="en" sz="1800" dirty="0">
                <a:latin typeface="+mj-lt"/>
              </a:rPr>
              <a:t>Thanh toán</a:t>
            </a:r>
          </a:p>
          <a:p>
            <a:pPr marL="914400" lvl="1" indent="-304800" algn="l" rtl="0">
              <a:spcBef>
                <a:spcPts val="0"/>
              </a:spcBef>
              <a:spcAft>
                <a:spcPts val="0"/>
              </a:spcAft>
              <a:buSzPts val="1200"/>
              <a:buFont typeface="Actor"/>
              <a:buChar char="○"/>
            </a:pPr>
            <a:r>
              <a:rPr lang="en" sz="1800" dirty="0">
                <a:latin typeface="+mj-lt"/>
              </a:rPr>
              <a:t>Cập nhật thông tin phim</a:t>
            </a:r>
          </a:p>
          <a:p>
            <a:pPr marL="914400" lvl="1" indent="-304800" algn="l" rtl="0">
              <a:spcBef>
                <a:spcPts val="0"/>
              </a:spcBef>
              <a:spcAft>
                <a:spcPts val="0"/>
              </a:spcAft>
              <a:buSzPts val="1200"/>
              <a:buFont typeface="Actor"/>
              <a:buChar char="○"/>
            </a:pPr>
            <a:r>
              <a:rPr lang="en" sz="1800" dirty="0">
                <a:latin typeface="+mj-lt"/>
              </a:rPr>
              <a:t>Đăng nhập, Đăng ký</a:t>
            </a:r>
            <a:endParaRPr sz="1800" dirty="0">
              <a:latin typeface="+mj-lt"/>
            </a:endParaRPr>
          </a:p>
          <a:p>
            <a:pPr marL="914400" lvl="1" indent="-304800" algn="l" rtl="0">
              <a:spcBef>
                <a:spcPts val="0"/>
              </a:spcBef>
              <a:spcAft>
                <a:spcPts val="0"/>
              </a:spcAft>
              <a:buSzPts val="1200"/>
              <a:buFont typeface="Actor"/>
              <a:buChar char="○"/>
            </a:pPr>
            <a:endParaRPr sz="1800" dirty="0">
              <a:latin typeface="+mj-lt"/>
            </a:endParaRPr>
          </a:p>
        </p:txBody>
      </p:sp>
    </p:spTree>
    <p:extLst>
      <p:ext uri="{BB962C8B-B14F-4D97-AF65-F5344CB8AC3E}">
        <p14:creationId xmlns:p14="http://schemas.microsoft.com/office/powerpoint/2010/main" val="3060352850"/>
      </p:ext>
    </p:extLst>
  </p:cSld>
  <p:clrMapOvr>
    <a:masterClrMapping/>
  </p:clrMapOvr>
</p:sld>
</file>

<file path=ppt/theme/theme1.xml><?xml version="1.0" encoding="utf-8"?>
<a:theme xmlns:a="http://schemas.openxmlformats.org/drawingml/2006/main" name="Movie Awards Ceremony Infographics by Slidesgo">
  <a:themeElements>
    <a:clrScheme name="Simple Light">
      <a:dk1>
        <a:srgbClr val="FFFFFF"/>
      </a:dk1>
      <a:lt1>
        <a:srgbClr val="000D20"/>
      </a:lt1>
      <a:dk2>
        <a:srgbClr val="B7233F"/>
      </a:dk2>
      <a:lt2>
        <a:srgbClr val="80192C"/>
      </a:lt2>
      <a:accent1>
        <a:srgbClr val="FFE290"/>
      </a:accent1>
      <a:accent2>
        <a:srgbClr val="FFB243"/>
      </a:accent2>
      <a:accent3>
        <a:srgbClr val="2A2A53"/>
      </a:accent3>
      <a:accent4>
        <a:srgbClr val="869FB1"/>
      </a:accent4>
      <a:accent5>
        <a:srgbClr val="D9D7D3"/>
      </a:accent5>
      <a:accent6>
        <a:srgbClr val="6F1C4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TotalTime>
  <Words>882</Words>
  <Application>Microsoft Office PowerPoint</Application>
  <PresentationFormat>On-screen Show (16:9)</PresentationFormat>
  <Paragraphs>76</Paragraphs>
  <Slides>24</Slides>
  <Notes>24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24</vt:i4>
      </vt:variant>
    </vt:vector>
  </HeadingPairs>
  <TitlesOfParts>
    <vt:vector size="36" baseType="lpstr">
      <vt:lpstr>Proxima Nova Semibold</vt:lpstr>
      <vt:lpstr>Arial</vt:lpstr>
      <vt:lpstr>Actor</vt:lpstr>
      <vt:lpstr>Limelight</vt:lpstr>
      <vt:lpstr>Proxima Nova</vt:lpstr>
      <vt:lpstr>Calibri</vt:lpstr>
      <vt:lpstr>Tahoma</vt:lpstr>
      <vt:lpstr>Anaheim</vt:lpstr>
      <vt:lpstr>Times New Roman</vt:lpstr>
      <vt:lpstr>Roboto Condensed Light</vt:lpstr>
      <vt:lpstr>Movie Awards Ceremony Infographics by Slidesgo</vt:lpstr>
      <vt:lpstr>Slidesgo Final Pages</vt:lpstr>
      <vt:lpstr>Flicker Palace</vt:lpstr>
      <vt:lpstr>Nội dung</vt:lpstr>
      <vt:lpstr>Tổng quan: Giới thiệu đề tài</vt:lpstr>
      <vt:lpstr>Tổng quan: Các công nghệ sử dụng</vt:lpstr>
      <vt:lpstr>Tổng quan: Các công nghệ sử dụng</vt:lpstr>
      <vt:lpstr>Tổng quan: Các công nghệ sử dụng</vt:lpstr>
      <vt:lpstr>Phân tích thiết kế hệ thống: Sơ đồ kiến trúc hệ thống</vt:lpstr>
      <vt:lpstr>Phân tích thiết kế hệ thống: Network Stack</vt:lpstr>
      <vt:lpstr>Phân tích thiết kế hệ thống: Use Case</vt:lpstr>
      <vt:lpstr>Phân tích thiết kế hệ thống: Use Case</vt:lpstr>
      <vt:lpstr>Phân tích thiết kế hệ thống: Flow App</vt:lpstr>
      <vt:lpstr>Phân tích thiết kế hệ thống: Flow App</vt:lpstr>
      <vt:lpstr>Phân tích thiết kế hệ thống: Flow App</vt:lpstr>
      <vt:lpstr>Hiện thực hệ thống: Giao diện chính </vt:lpstr>
      <vt:lpstr>Hiện thực hệ thống: Chức năng xem lịch chiếu </vt:lpstr>
      <vt:lpstr>Hiện thực hệ thống: Chức năng chọn phim, mua vé </vt:lpstr>
      <vt:lpstr>Hiện thực hệ thống: Chức năng đăng nhập, đăng kí </vt:lpstr>
      <vt:lpstr>Hiện thực hệ thống: Chức năng thanh toán </vt:lpstr>
      <vt:lpstr>Hiện thực hệ thống: Chức năng đăng nhập (nhân viên) </vt:lpstr>
      <vt:lpstr>Hiện thực hệ thống: Chức năng thêm phim (nhân viên) </vt:lpstr>
      <vt:lpstr>Hiện thực hệ thống: Chức năng sửa, xóa phim (nhân viên) </vt:lpstr>
      <vt:lpstr>Kết luận, hướng phát triển  </vt:lpstr>
      <vt:lpstr>Kết luận, hướng phát triển  </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Flicker Palace</dc:title>
  <cp:lastModifiedBy>Trần Nhựt Linh</cp:lastModifiedBy>
  <cp:revision>14</cp:revision>
  <dcterms:modified xsi:type="dcterms:W3CDTF">2023-06-06T17:20:51Z</dcterms:modified>
</cp:coreProperties>
</file>